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6" r:id="rId4"/>
  </p:sldMasterIdLst>
  <p:sldIdLst>
    <p:sldId id="256" r:id="rId5"/>
    <p:sldId id="257" r:id="rId6"/>
    <p:sldId id="258" r:id="rId7"/>
    <p:sldId id="266" r:id="rId8"/>
    <p:sldId id="263" r:id="rId9"/>
    <p:sldId id="264" r:id="rId10"/>
    <p:sldId id="262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AE6D9A5-B1A1-45D2-9448-60F59E46F19D}" v="20" dt="2020-05-22T15:29:39.75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985" autoAdjust="0"/>
    <p:restoredTop sz="94660"/>
  </p:normalViewPr>
  <p:slideViewPr>
    <p:cSldViewPr snapToGrid="0">
      <p:cViewPr varScale="1">
        <p:scale>
          <a:sx n="65" d="100"/>
          <a:sy n="65" d="100"/>
        </p:scale>
        <p:origin x="60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tableStyles" Target="tableStyle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theme" Target="theme/theme1.xml"/></Relationships>
</file>

<file path=ppt/diagrams/_rels/data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sv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svg"/><Relationship Id="rId1" Type="http://schemas.openxmlformats.org/officeDocument/2006/relationships/image" Target="../media/image2.png"/><Relationship Id="rId6" Type="http://schemas.openxmlformats.org/officeDocument/2006/relationships/image" Target="../media/image7.svg"/><Relationship Id="rId5" Type="http://schemas.openxmlformats.org/officeDocument/2006/relationships/image" Target="../media/image6.png"/><Relationship Id="rId10" Type="http://schemas.openxmlformats.org/officeDocument/2006/relationships/image" Target="../media/image11.svg"/><Relationship Id="rId4" Type="http://schemas.openxmlformats.org/officeDocument/2006/relationships/image" Target="../media/image5.svg"/><Relationship Id="rId9" Type="http://schemas.openxmlformats.org/officeDocument/2006/relationships/image" Target="../media/image10.png"/></Relationships>
</file>

<file path=ppt/diagrams/_rels/drawing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sv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svg"/><Relationship Id="rId1" Type="http://schemas.openxmlformats.org/officeDocument/2006/relationships/image" Target="../media/image2.png"/><Relationship Id="rId6" Type="http://schemas.openxmlformats.org/officeDocument/2006/relationships/image" Target="../media/image7.svg"/><Relationship Id="rId5" Type="http://schemas.openxmlformats.org/officeDocument/2006/relationships/image" Target="../media/image6.png"/><Relationship Id="rId10" Type="http://schemas.openxmlformats.org/officeDocument/2006/relationships/image" Target="../media/image11.svg"/><Relationship Id="rId4" Type="http://schemas.openxmlformats.org/officeDocument/2006/relationships/image" Target="../media/image5.svg"/><Relationship Id="rId9" Type="http://schemas.openxmlformats.org/officeDocument/2006/relationships/image" Target="../media/image10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121B1E5-2B2A-482A-ABD5-74FBE6B4AAC5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bg_colorful1" csCatId="colorful" phldr="1"/>
      <dgm:spPr/>
      <dgm:t>
        <a:bodyPr/>
        <a:lstStyle/>
        <a:p>
          <a:endParaRPr lang="en-US"/>
        </a:p>
      </dgm:t>
    </dgm:pt>
    <dgm:pt modelId="{F5C668D3-E3AD-4D9C-AE2D-A3F4ABE2A560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CA" sz="3200" dirty="0"/>
            <a:t>Morning Message</a:t>
          </a:r>
          <a:endParaRPr lang="en-US" sz="3200" dirty="0"/>
        </a:p>
      </dgm:t>
    </dgm:pt>
    <dgm:pt modelId="{CC00132E-6888-4CA7-AB94-D7D3870384DE}" type="parTrans" cxnId="{5A5399EB-39C0-4D24-945A-D005B8570D08}">
      <dgm:prSet/>
      <dgm:spPr/>
      <dgm:t>
        <a:bodyPr/>
        <a:lstStyle/>
        <a:p>
          <a:endParaRPr lang="en-US"/>
        </a:p>
      </dgm:t>
    </dgm:pt>
    <dgm:pt modelId="{67DAF201-2F77-42F7-9DCF-8CC98D8B5281}" type="sibTrans" cxnId="{5A5399EB-39C0-4D24-945A-D005B8570D08}">
      <dgm:prSet/>
      <dgm:spPr/>
      <dgm:t>
        <a:bodyPr/>
        <a:lstStyle/>
        <a:p>
          <a:endParaRPr lang="en-US"/>
        </a:p>
      </dgm:t>
    </dgm:pt>
    <dgm:pt modelId="{2C868411-8438-47FA-8DD9-48FAE0F17DC6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CA" sz="3200" dirty="0"/>
            <a:t>Reading</a:t>
          </a:r>
          <a:endParaRPr lang="en-US" sz="3200" dirty="0"/>
        </a:p>
      </dgm:t>
    </dgm:pt>
    <dgm:pt modelId="{2ED48C92-6DEC-401F-88B8-99BEF9DA926C}" type="parTrans" cxnId="{3C7AEDC5-5D52-4187-AFE3-0C8368504BB0}">
      <dgm:prSet/>
      <dgm:spPr/>
      <dgm:t>
        <a:bodyPr/>
        <a:lstStyle/>
        <a:p>
          <a:endParaRPr lang="en-US"/>
        </a:p>
      </dgm:t>
    </dgm:pt>
    <dgm:pt modelId="{D2168E5C-99E4-408E-B252-7A08266EEECC}" type="sibTrans" cxnId="{3C7AEDC5-5D52-4187-AFE3-0C8368504BB0}">
      <dgm:prSet/>
      <dgm:spPr/>
      <dgm:t>
        <a:bodyPr/>
        <a:lstStyle/>
        <a:p>
          <a:endParaRPr lang="en-US"/>
        </a:p>
      </dgm:t>
    </dgm:pt>
    <dgm:pt modelId="{D1ACC9B0-664E-48CC-A48E-9F48A93AEDD4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CA" sz="3200" dirty="0"/>
            <a:t>Writing</a:t>
          </a:r>
          <a:endParaRPr lang="en-US" sz="3200" dirty="0"/>
        </a:p>
      </dgm:t>
    </dgm:pt>
    <dgm:pt modelId="{1C22DCB1-F957-4A70-A993-1168FEF3F1CD}" type="parTrans" cxnId="{4905B50A-AEE4-40A0-BFB6-BC83293DEAE9}">
      <dgm:prSet/>
      <dgm:spPr/>
      <dgm:t>
        <a:bodyPr/>
        <a:lstStyle/>
        <a:p>
          <a:endParaRPr lang="en-US"/>
        </a:p>
      </dgm:t>
    </dgm:pt>
    <dgm:pt modelId="{03763AA5-EA94-4DC2-A2EA-3E51FCC6C3C6}" type="sibTrans" cxnId="{4905B50A-AEE4-40A0-BFB6-BC83293DEAE9}">
      <dgm:prSet/>
      <dgm:spPr/>
      <dgm:t>
        <a:bodyPr/>
        <a:lstStyle/>
        <a:p>
          <a:endParaRPr lang="en-US"/>
        </a:p>
      </dgm:t>
    </dgm:pt>
    <dgm:pt modelId="{7EB9EC78-FDE5-4DDC-A25F-917E524389B3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CA" sz="3200" dirty="0"/>
            <a:t>Math</a:t>
          </a:r>
          <a:endParaRPr lang="en-US" sz="3200" dirty="0"/>
        </a:p>
      </dgm:t>
    </dgm:pt>
    <dgm:pt modelId="{59900E67-288C-4546-ACC4-E77FF77C5373}" type="parTrans" cxnId="{39B76D9D-BEA5-4DC5-B049-0E668F4B2910}">
      <dgm:prSet/>
      <dgm:spPr/>
      <dgm:t>
        <a:bodyPr/>
        <a:lstStyle/>
        <a:p>
          <a:endParaRPr lang="en-US"/>
        </a:p>
      </dgm:t>
    </dgm:pt>
    <dgm:pt modelId="{AF168B91-8344-4F13-B9D4-7E126AE335A5}" type="sibTrans" cxnId="{39B76D9D-BEA5-4DC5-B049-0E668F4B2910}">
      <dgm:prSet/>
      <dgm:spPr/>
      <dgm:t>
        <a:bodyPr/>
        <a:lstStyle/>
        <a:p>
          <a:endParaRPr lang="en-US"/>
        </a:p>
      </dgm:t>
    </dgm:pt>
    <dgm:pt modelId="{FC60DB0D-5355-4192-8C72-FD0F6CC25F46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CA" sz="3200" dirty="0"/>
            <a:t>Daily Physical Activity</a:t>
          </a:r>
          <a:endParaRPr lang="en-US" sz="3200" dirty="0"/>
        </a:p>
      </dgm:t>
    </dgm:pt>
    <dgm:pt modelId="{F5287E58-D93F-4589-8E68-0E4ED9EDC489}" type="parTrans" cxnId="{C77EC62A-C106-47F7-8BF4-2E5292488746}">
      <dgm:prSet/>
      <dgm:spPr/>
      <dgm:t>
        <a:bodyPr/>
        <a:lstStyle/>
        <a:p>
          <a:endParaRPr lang="en-US"/>
        </a:p>
      </dgm:t>
    </dgm:pt>
    <dgm:pt modelId="{B3672068-D90A-4CD3-A1E7-B3C773B8E252}" type="sibTrans" cxnId="{C77EC62A-C106-47F7-8BF4-2E5292488746}">
      <dgm:prSet/>
      <dgm:spPr/>
      <dgm:t>
        <a:bodyPr/>
        <a:lstStyle/>
        <a:p>
          <a:endParaRPr lang="en-US"/>
        </a:p>
      </dgm:t>
    </dgm:pt>
    <dgm:pt modelId="{D8C5D3F5-91E9-4CEE-A24B-47A400EAFF34}" type="pres">
      <dgm:prSet presAssocID="{8121B1E5-2B2A-482A-ABD5-74FBE6B4AAC5}" presName="root" presStyleCnt="0">
        <dgm:presLayoutVars>
          <dgm:dir/>
          <dgm:resizeHandles val="exact"/>
        </dgm:presLayoutVars>
      </dgm:prSet>
      <dgm:spPr/>
    </dgm:pt>
    <dgm:pt modelId="{A9692A5F-8E9D-4D4C-B824-950D8E6E7BF4}" type="pres">
      <dgm:prSet presAssocID="{F5C668D3-E3AD-4D9C-AE2D-A3F4ABE2A560}" presName="compNode" presStyleCnt="0"/>
      <dgm:spPr/>
    </dgm:pt>
    <dgm:pt modelId="{DD394D21-9555-444E-8C36-A6573FDA26C7}" type="pres">
      <dgm:prSet presAssocID="{F5C668D3-E3AD-4D9C-AE2D-A3F4ABE2A560}" presName="bgRect" presStyleLbl="bgShp" presStyleIdx="0" presStyleCnt="5"/>
      <dgm:spPr/>
    </dgm:pt>
    <dgm:pt modelId="{B803F9F0-693C-403D-AA2C-6245606D94C9}" type="pres">
      <dgm:prSet presAssocID="{F5C668D3-E3AD-4D9C-AE2D-A3F4ABE2A560}" presName="iconRect" presStyleLbl="node1" presStyleIdx="0" presStyleCnt="5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Speech"/>
        </a:ext>
      </dgm:extLst>
    </dgm:pt>
    <dgm:pt modelId="{F9ECA285-EEA0-49C7-BD85-C76FBBDDF5CF}" type="pres">
      <dgm:prSet presAssocID="{F5C668D3-E3AD-4D9C-AE2D-A3F4ABE2A560}" presName="spaceRect" presStyleCnt="0"/>
      <dgm:spPr/>
    </dgm:pt>
    <dgm:pt modelId="{76928222-7A0B-44AC-BC44-A1D1F68621AE}" type="pres">
      <dgm:prSet presAssocID="{F5C668D3-E3AD-4D9C-AE2D-A3F4ABE2A560}" presName="parTx" presStyleLbl="revTx" presStyleIdx="0" presStyleCnt="5">
        <dgm:presLayoutVars>
          <dgm:chMax val="0"/>
          <dgm:chPref val="0"/>
        </dgm:presLayoutVars>
      </dgm:prSet>
      <dgm:spPr/>
    </dgm:pt>
    <dgm:pt modelId="{15073189-34A2-4FA7-A118-0F2716A7E050}" type="pres">
      <dgm:prSet presAssocID="{67DAF201-2F77-42F7-9DCF-8CC98D8B5281}" presName="sibTrans" presStyleCnt="0"/>
      <dgm:spPr/>
    </dgm:pt>
    <dgm:pt modelId="{19E36C29-FEA7-4A76-90E6-F85E297C7C1B}" type="pres">
      <dgm:prSet presAssocID="{2C868411-8438-47FA-8DD9-48FAE0F17DC6}" presName="compNode" presStyleCnt="0"/>
      <dgm:spPr/>
    </dgm:pt>
    <dgm:pt modelId="{EF59258A-103D-48F6-9F44-3F86219F0868}" type="pres">
      <dgm:prSet presAssocID="{2C868411-8438-47FA-8DD9-48FAE0F17DC6}" presName="bgRect" presStyleLbl="bgShp" presStyleIdx="1" presStyleCnt="5"/>
      <dgm:spPr/>
    </dgm:pt>
    <dgm:pt modelId="{74F66890-6836-412E-AB82-D13C8904CC3F}" type="pres">
      <dgm:prSet presAssocID="{2C868411-8438-47FA-8DD9-48FAE0F17DC6}" presName="iconRect" presStyleLbl="node1" presStyleIdx="1" presStyleCnt="5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Books"/>
        </a:ext>
      </dgm:extLst>
    </dgm:pt>
    <dgm:pt modelId="{AD9E0BCF-D1EA-4591-B986-8B9158DC713A}" type="pres">
      <dgm:prSet presAssocID="{2C868411-8438-47FA-8DD9-48FAE0F17DC6}" presName="spaceRect" presStyleCnt="0"/>
      <dgm:spPr/>
    </dgm:pt>
    <dgm:pt modelId="{846FEBCD-FA5D-46D0-A23D-C656784D8E53}" type="pres">
      <dgm:prSet presAssocID="{2C868411-8438-47FA-8DD9-48FAE0F17DC6}" presName="parTx" presStyleLbl="revTx" presStyleIdx="1" presStyleCnt="5">
        <dgm:presLayoutVars>
          <dgm:chMax val="0"/>
          <dgm:chPref val="0"/>
        </dgm:presLayoutVars>
      </dgm:prSet>
      <dgm:spPr/>
    </dgm:pt>
    <dgm:pt modelId="{2E83B35A-E7F9-4808-AF12-E23BE77AD241}" type="pres">
      <dgm:prSet presAssocID="{D2168E5C-99E4-408E-B252-7A08266EEECC}" presName="sibTrans" presStyleCnt="0"/>
      <dgm:spPr/>
    </dgm:pt>
    <dgm:pt modelId="{868B8B61-7CCC-4AEF-8E2C-2C3F98DB2862}" type="pres">
      <dgm:prSet presAssocID="{D1ACC9B0-664E-48CC-A48E-9F48A93AEDD4}" presName="compNode" presStyleCnt="0"/>
      <dgm:spPr/>
    </dgm:pt>
    <dgm:pt modelId="{BF84A521-7F6F-4F2C-8955-D8AEE289B8A2}" type="pres">
      <dgm:prSet presAssocID="{D1ACC9B0-664E-48CC-A48E-9F48A93AEDD4}" presName="bgRect" presStyleLbl="bgShp" presStyleIdx="2" presStyleCnt="5"/>
      <dgm:spPr/>
    </dgm:pt>
    <dgm:pt modelId="{3CF88553-4A49-4B56-B249-A288F9F80F0A}" type="pres">
      <dgm:prSet presAssocID="{D1ACC9B0-664E-48CC-A48E-9F48A93AEDD4}" presName="iconRect" presStyleLbl="node1" presStyleIdx="2" presStyleCnt="5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Pencil"/>
        </a:ext>
      </dgm:extLst>
    </dgm:pt>
    <dgm:pt modelId="{BC9336E3-613A-4900-924E-626ADF320F2E}" type="pres">
      <dgm:prSet presAssocID="{D1ACC9B0-664E-48CC-A48E-9F48A93AEDD4}" presName="spaceRect" presStyleCnt="0"/>
      <dgm:spPr/>
    </dgm:pt>
    <dgm:pt modelId="{A7FAC9FA-CBDE-4822-A1B4-CB5B0870C4A2}" type="pres">
      <dgm:prSet presAssocID="{D1ACC9B0-664E-48CC-A48E-9F48A93AEDD4}" presName="parTx" presStyleLbl="revTx" presStyleIdx="2" presStyleCnt="5">
        <dgm:presLayoutVars>
          <dgm:chMax val="0"/>
          <dgm:chPref val="0"/>
        </dgm:presLayoutVars>
      </dgm:prSet>
      <dgm:spPr/>
    </dgm:pt>
    <dgm:pt modelId="{3920E441-1874-430B-9361-53E700AD482D}" type="pres">
      <dgm:prSet presAssocID="{03763AA5-EA94-4DC2-A2EA-3E51FCC6C3C6}" presName="sibTrans" presStyleCnt="0"/>
      <dgm:spPr/>
    </dgm:pt>
    <dgm:pt modelId="{2D0F1BFC-2F83-44DA-B8F5-5D656F5D42F8}" type="pres">
      <dgm:prSet presAssocID="{7EB9EC78-FDE5-4DDC-A25F-917E524389B3}" presName="compNode" presStyleCnt="0"/>
      <dgm:spPr/>
    </dgm:pt>
    <dgm:pt modelId="{C3AC2113-8A24-4D71-99A7-F492A940D55D}" type="pres">
      <dgm:prSet presAssocID="{7EB9EC78-FDE5-4DDC-A25F-917E524389B3}" presName="bgRect" presStyleLbl="bgShp" presStyleIdx="3" presStyleCnt="5"/>
      <dgm:spPr/>
    </dgm:pt>
    <dgm:pt modelId="{1DD0CF5F-390C-4751-93E9-8B7283403045}" type="pres">
      <dgm:prSet presAssocID="{7EB9EC78-FDE5-4DDC-A25F-917E524389B3}" presName="iconRect" presStyleLbl="node1" presStyleIdx="3" presStyleCnt="5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Mathematics"/>
        </a:ext>
      </dgm:extLst>
    </dgm:pt>
    <dgm:pt modelId="{4BA815A6-DDD8-4950-8B08-3A24D66F09B4}" type="pres">
      <dgm:prSet presAssocID="{7EB9EC78-FDE5-4DDC-A25F-917E524389B3}" presName="spaceRect" presStyleCnt="0"/>
      <dgm:spPr/>
    </dgm:pt>
    <dgm:pt modelId="{F0089A94-8CB6-48DF-88F2-64650BEC01AD}" type="pres">
      <dgm:prSet presAssocID="{7EB9EC78-FDE5-4DDC-A25F-917E524389B3}" presName="parTx" presStyleLbl="revTx" presStyleIdx="3" presStyleCnt="5">
        <dgm:presLayoutVars>
          <dgm:chMax val="0"/>
          <dgm:chPref val="0"/>
        </dgm:presLayoutVars>
      </dgm:prSet>
      <dgm:spPr/>
    </dgm:pt>
    <dgm:pt modelId="{A991EC10-74CD-4E74-8DC8-0D23B9FC4A17}" type="pres">
      <dgm:prSet presAssocID="{AF168B91-8344-4F13-B9D4-7E126AE335A5}" presName="sibTrans" presStyleCnt="0"/>
      <dgm:spPr/>
    </dgm:pt>
    <dgm:pt modelId="{A54DB941-D0ED-4CAA-AAA9-98678EEAB17D}" type="pres">
      <dgm:prSet presAssocID="{FC60DB0D-5355-4192-8C72-FD0F6CC25F46}" presName="compNode" presStyleCnt="0"/>
      <dgm:spPr/>
    </dgm:pt>
    <dgm:pt modelId="{4795723C-7943-489B-8EFD-708CC3F55B6F}" type="pres">
      <dgm:prSet presAssocID="{FC60DB0D-5355-4192-8C72-FD0F6CC25F46}" presName="bgRect" presStyleLbl="bgShp" presStyleIdx="4" presStyleCnt="5"/>
      <dgm:spPr/>
    </dgm:pt>
    <dgm:pt modelId="{0AFA44D8-4A55-49CA-9199-FAE49E4DC97C}" type="pres">
      <dgm:prSet presAssocID="{FC60DB0D-5355-4192-8C72-FD0F6CC25F46}" presName="iconRect" presStyleLbl="node1" presStyleIdx="4" presStyleCnt="5"/>
      <dgm:spPr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Run"/>
        </a:ext>
      </dgm:extLst>
    </dgm:pt>
    <dgm:pt modelId="{AEA1BCC2-11A7-4CAE-A367-7C8B96962F0A}" type="pres">
      <dgm:prSet presAssocID="{FC60DB0D-5355-4192-8C72-FD0F6CC25F46}" presName="spaceRect" presStyleCnt="0"/>
      <dgm:spPr/>
    </dgm:pt>
    <dgm:pt modelId="{47055A3A-AE8D-4629-B14B-68B2AD6AE926}" type="pres">
      <dgm:prSet presAssocID="{FC60DB0D-5355-4192-8C72-FD0F6CC25F46}" presName="parTx" presStyleLbl="revTx" presStyleIdx="4" presStyleCnt="5">
        <dgm:presLayoutVars>
          <dgm:chMax val="0"/>
          <dgm:chPref val="0"/>
        </dgm:presLayoutVars>
      </dgm:prSet>
      <dgm:spPr/>
    </dgm:pt>
  </dgm:ptLst>
  <dgm:cxnLst>
    <dgm:cxn modelId="{4905B50A-AEE4-40A0-BFB6-BC83293DEAE9}" srcId="{8121B1E5-2B2A-482A-ABD5-74FBE6B4AAC5}" destId="{D1ACC9B0-664E-48CC-A48E-9F48A93AEDD4}" srcOrd="2" destOrd="0" parTransId="{1C22DCB1-F957-4A70-A993-1168FEF3F1CD}" sibTransId="{03763AA5-EA94-4DC2-A2EA-3E51FCC6C3C6}"/>
    <dgm:cxn modelId="{186F2F1A-5D43-43E9-84CC-9B884EA727A9}" type="presOf" srcId="{FC60DB0D-5355-4192-8C72-FD0F6CC25F46}" destId="{47055A3A-AE8D-4629-B14B-68B2AD6AE926}" srcOrd="0" destOrd="0" presId="urn:microsoft.com/office/officeart/2018/2/layout/IconVerticalSolidList"/>
    <dgm:cxn modelId="{C77EC62A-C106-47F7-8BF4-2E5292488746}" srcId="{8121B1E5-2B2A-482A-ABD5-74FBE6B4AAC5}" destId="{FC60DB0D-5355-4192-8C72-FD0F6CC25F46}" srcOrd="4" destOrd="0" parTransId="{F5287E58-D93F-4589-8E68-0E4ED9EDC489}" sibTransId="{B3672068-D90A-4CD3-A1E7-B3C773B8E252}"/>
    <dgm:cxn modelId="{50E47E39-5380-40D3-BF3A-76B43518E850}" type="presOf" srcId="{8121B1E5-2B2A-482A-ABD5-74FBE6B4AAC5}" destId="{D8C5D3F5-91E9-4CEE-A24B-47A400EAFF34}" srcOrd="0" destOrd="0" presId="urn:microsoft.com/office/officeart/2018/2/layout/IconVerticalSolidList"/>
    <dgm:cxn modelId="{5CB99E82-7F1B-4142-8BE0-67E2AD6C2C48}" type="presOf" srcId="{7EB9EC78-FDE5-4DDC-A25F-917E524389B3}" destId="{F0089A94-8CB6-48DF-88F2-64650BEC01AD}" srcOrd="0" destOrd="0" presId="urn:microsoft.com/office/officeart/2018/2/layout/IconVerticalSolidList"/>
    <dgm:cxn modelId="{39B76D9D-BEA5-4DC5-B049-0E668F4B2910}" srcId="{8121B1E5-2B2A-482A-ABD5-74FBE6B4AAC5}" destId="{7EB9EC78-FDE5-4DDC-A25F-917E524389B3}" srcOrd="3" destOrd="0" parTransId="{59900E67-288C-4546-ACC4-E77FF77C5373}" sibTransId="{AF168B91-8344-4F13-B9D4-7E126AE335A5}"/>
    <dgm:cxn modelId="{46C67AA8-F03B-4C44-B3C8-3E9BE05FC00B}" type="presOf" srcId="{D1ACC9B0-664E-48CC-A48E-9F48A93AEDD4}" destId="{A7FAC9FA-CBDE-4822-A1B4-CB5B0870C4A2}" srcOrd="0" destOrd="0" presId="urn:microsoft.com/office/officeart/2018/2/layout/IconVerticalSolidList"/>
    <dgm:cxn modelId="{58E45CAC-9B90-4784-826F-98C814247147}" type="presOf" srcId="{2C868411-8438-47FA-8DD9-48FAE0F17DC6}" destId="{846FEBCD-FA5D-46D0-A23D-C656784D8E53}" srcOrd="0" destOrd="0" presId="urn:microsoft.com/office/officeart/2018/2/layout/IconVerticalSolidList"/>
    <dgm:cxn modelId="{3C7AEDC5-5D52-4187-AFE3-0C8368504BB0}" srcId="{8121B1E5-2B2A-482A-ABD5-74FBE6B4AAC5}" destId="{2C868411-8438-47FA-8DD9-48FAE0F17DC6}" srcOrd="1" destOrd="0" parTransId="{2ED48C92-6DEC-401F-88B8-99BEF9DA926C}" sibTransId="{D2168E5C-99E4-408E-B252-7A08266EEECC}"/>
    <dgm:cxn modelId="{201DE7D8-B42B-47AC-A3E5-CB765733229D}" type="presOf" srcId="{F5C668D3-E3AD-4D9C-AE2D-A3F4ABE2A560}" destId="{76928222-7A0B-44AC-BC44-A1D1F68621AE}" srcOrd="0" destOrd="0" presId="urn:microsoft.com/office/officeart/2018/2/layout/IconVerticalSolidList"/>
    <dgm:cxn modelId="{5A5399EB-39C0-4D24-945A-D005B8570D08}" srcId="{8121B1E5-2B2A-482A-ABD5-74FBE6B4AAC5}" destId="{F5C668D3-E3AD-4D9C-AE2D-A3F4ABE2A560}" srcOrd="0" destOrd="0" parTransId="{CC00132E-6888-4CA7-AB94-D7D3870384DE}" sibTransId="{67DAF201-2F77-42F7-9DCF-8CC98D8B5281}"/>
    <dgm:cxn modelId="{774DD8A9-6CC6-436E-A635-A63947C14D31}" type="presParOf" srcId="{D8C5D3F5-91E9-4CEE-A24B-47A400EAFF34}" destId="{A9692A5F-8E9D-4D4C-B824-950D8E6E7BF4}" srcOrd="0" destOrd="0" presId="urn:microsoft.com/office/officeart/2018/2/layout/IconVerticalSolidList"/>
    <dgm:cxn modelId="{3636D960-387F-4818-9F04-3DC93677596C}" type="presParOf" srcId="{A9692A5F-8E9D-4D4C-B824-950D8E6E7BF4}" destId="{DD394D21-9555-444E-8C36-A6573FDA26C7}" srcOrd="0" destOrd="0" presId="urn:microsoft.com/office/officeart/2018/2/layout/IconVerticalSolidList"/>
    <dgm:cxn modelId="{AFC3FA38-DF41-4938-9D7F-63E19512BE96}" type="presParOf" srcId="{A9692A5F-8E9D-4D4C-B824-950D8E6E7BF4}" destId="{B803F9F0-693C-403D-AA2C-6245606D94C9}" srcOrd="1" destOrd="0" presId="urn:microsoft.com/office/officeart/2018/2/layout/IconVerticalSolidList"/>
    <dgm:cxn modelId="{5FAC4B00-AA97-498E-848B-0E60F36042FC}" type="presParOf" srcId="{A9692A5F-8E9D-4D4C-B824-950D8E6E7BF4}" destId="{F9ECA285-EEA0-49C7-BD85-C76FBBDDF5CF}" srcOrd="2" destOrd="0" presId="urn:microsoft.com/office/officeart/2018/2/layout/IconVerticalSolidList"/>
    <dgm:cxn modelId="{3C47A64B-6B01-4EB4-8AB4-191653CE9639}" type="presParOf" srcId="{A9692A5F-8E9D-4D4C-B824-950D8E6E7BF4}" destId="{76928222-7A0B-44AC-BC44-A1D1F68621AE}" srcOrd="3" destOrd="0" presId="urn:microsoft.com/office/officeart/2018/2/layout/IconVerticalSolidList"/>
    <dgm:cxn modelId="{62FA285A-9AD1-4C09-9E8C-E02420DB355A}" type="presParOf" srcId="{D8C5D3F5-91E9-4CEE-A24B-47A400EAFF34}" destId="{15073189-34A2-4FA7-A118-0F2716A7E050}" srcOrd="1" destOrd="0" presId="urn:microsoft.com/office/officeart/2018/2/layout/IconVerticalSolidList"/>
    <dgm:cxn modelId="{D8703017-89BA-4518-89BE-899AA7A6AA8E}" type="presParOf" srcId="{D8C5D3F5-91E9-4CEE-A24B-47A400EAFF34}" destId="{19E36C29-FEA7-4A76-90E6-F85E297C7C1B}" srcOrd="2" destOrd="0" presId="urn:microsoft.com/office/officeart/2018/2/layout/IconVerticalSolidList"/>
    <dgm:cxn modelId="{869DD6A0-4F32-4632-B020-98B812BBB0E7}" type="presParOf" srcId="{19E36C29-FEA7-4A76-90E6-F85E297C7C1B}" destId="{EF59258A-103D-48F6-9F44-3F86219F0868}" srcOrd="0" destOrd="0" presId="urn:microsoft.com/office/officeart/2018/2/layout/IconVerticalSolidList"/>
    <dgm:cxn modelId="{3A1497FD-7E9B-4A38-8369-8B1E854F66D8}" type="presParOf" srcId="{19E36C29-FEA7-4A76-90E6-F85E297C7C1B}" destId="{74F66890-6836-412E-AB82-D13C8904CC3F}" srcOrd="1" destOrd="0" presId="urn:microsoft.com/office/officeart/2018/2/layout/IconVerticalSolidList"/>
    <dgm:cxn modelId="{A72C9D89-7429-49DD-A47E-530C38147DEC}" type="presParOf" srcId="{19E36C29-FEA7-4A76-90E6-F85E297C7C1B}" destId="{AD9E0BCF-D1EA-4591-B986-8B9158DC713A}" srcOrd="2" destOrd="0" presId="urn:microsoft.com/office/officeart/2018/2/layout/IconVerticalSolidList"/>
    <dgm:cxn modelId="{16FAC8D9-C9B7-4A20-885C-6F230EA3844B}" type="presParOf" srcId="{19E36C29-FEA7-4A76-90E6-F85E297C7C1B}" destId="{846FEBCD-FA5D-46D0-A23D-C656784D8E53}" srcOrd="3" destOrd="0" presId="urn:microsoft.com/office/officeart/2018/2/layout/IconVerticalSolidList"/>
    <dgm:cxn modelId="{8A82CC84-4B48-40FB-9622-8244C54AD2BB}" type="presParOf" srcId="{D8C5D3F5-91E9-4CEE-A24B-47A400EAFF34}" destId="{2E83B35A-E7F9-4808-AF12-E23BE77AD241}" srcOrd="3" destOrd="0" presId="urn:microsoft.com/office/officeart/2018/2/layout/IconVerticalSolidList"/>
    <dgm:cxn modelId="{03122BA5-0DAC-4425-8376-9E5BA9A5F750}" type="presParOf" srcId="{D8C5D3F5-91E9-4CEE-A24B-47A400EAFF34}" destId="{868B8B61-7CCC-4AEF-8E2C-2C3F98DB2862}" srcOrd="4" destOrd="0" presId="urn:microsoft.com/office/officeart/2018/2/layout/IconVerticalSolidList"/>
    <dgm:cxn modelId="{94D4CC3B-A22B-4E4E-9BD2-CC83D101FA6D}" type="presParOf" srcId="{868B8B61-7CCC-4AEF-8E2C-2C3F98DB2862}" destId="{BF84A521-7F6F-4F2C-8955-D8AEE289B8A2}" srcOrd="0" destOrd="0" presId="urn:microsoft.com/office/officeart/2018/2/layout/IconVerticalSolidList"/>
    <dgm:cxn modelId="{C51491CA-737A-4835-9733-19BD9736CC47}" type="presParOf" srcId="{868B8B61-7CCC-4AEF-8E2C-2C3F98DB2862}" destId="{3CF88553-4A49-4B56-B249-A288F9F80F0A}" srcOrd="1" destOrd="0" presId="urn:microsoft.com/office/officeart/2018/2/layout/IconVerticalSolidList"/>
    <dgm:cxn modelId="{7785EF9B-236C-4B26-A960-0C66FD014F50}" type="presParOf" srcId="{868B8B61-7CCC-4AEF-8E2C-2C3F98DB2862}" destId="{BC9336E3-613A-4900-924E-626ADF320F2E}" srcOrd="2" destOrd="0" presId="urn:microsoft.com/office/officeart/2018/2/layout/IconVerticalSolidList"/>
    <dgm:cxn modelId="{49BED879-7EC3-41BF-A43A-26F4BA439863}" type="presParOf" srcId="{868B8B61-7CCC-4AEF-8E2C-2C3F98DB2862}" destId="{A7FAC9FA-CBDE-4822-A1B4-CB5B0870C4A2}" srcOrd="3" destOrd="0" presId="urn:microsoft.com/office/officeart/2018/2/layout/IconVerticalSolidList"/>
    <dgm:cxn modelId="{6CD065D6-93AB-4FCB-9880-004D0924B391}" type="presParOf" srcId="{D8C5D3F5-91E9-4CEE-A24B-47A400EAFF34}" destId="{3920E441-1874-430B-9361-53E700AD482D}" srcOrd="5" destOrd="0" presId="urn:microsoft.com/office/officeart/2018/2/layout/IconVerticalSolidList"/>
    <dgm:cxn modelId="{53928CA8-898C-44ED-BBFA-D323AAEE5F28}" type="presParOf" srcId="{D8C5D3F5-91E9-4CEE-A24B-47A400EAFF34}" destId="{2D0F1BFC-2F83-44DA-B8F5-5D656F5D42F8}" srcOrd="6" destOrd="0" presId="urn:microsoft.com/office/officeart/2018/2/layout/IconVerticalSolidList"/>
    <dgm:cxn modelId="{4F42507E-BAF1-4A22-8A09-7B544698FDA4}" type="presParOf" srcId="{2D0F1BFC-2F83-44DA-B8F5-5D656F5D42F8}" destId="{C3AC2113-8A24-4D71-99A7-F492A940D55D}" srcOrd="0" destOrd="0" presId="urn:microsoft.com/office/officeart/2018/2/layout/IconVerticalSolidList"/>
    <dgm:cxn modelId="{30B93E18-39F4-4D6A-8A0C-A758AA429C38}" type="presParOf" srcId="{2D0F1BFC-2F83-44DA-B8F5-5D656F5D42F8}" destId="{1DD0CF5F-390C-4751-93E9-8B7283403045}" srcOrd="1" destOrd="0" presId="urn:microsoft.com/office/officeart/2018/2/layout/IconVerticalSolidList"/>
    <dgm:cxn modelId="{0B75455E-CBB7-4D86-847F-B0AD66FA7407}" type="presParOf" srcId="{2D0F1BFC-2F83-44DA-B8F5-5D656F5D42F8}" destId="{4BA815A6-DDD8-4950-8B08-3A24D66F09B4}" srcOrd="2" destOrd="0" presId="urn:microsoft.com/office/officeart/2018/2/layout/IconVerticalSolidList"/>
    <dgm:cxn modelId="{D2E719DE-0A22-4745-A72D-4649628326DA}" type="presParOf" srcId="{2D0F1BFC-2F83-44DA-B8F5-5D656F5D42F8}" destId="{F0089A94-8CB6-48DF-88F2-64650BEC01AD}" srcOrd="3" destOrd="0" presId="urn:microsoft.com/office/officeart/2018/2/layout/IconVerticalSolidList"/>
    <dgm:cxn modelId="{16A5137E-BDF0-4B77-B854-0275E576F931}" type="presParOf" srcId="{D8C5D3F5-91E9-4CEE-A24B-47A400EAFF34}" destId="{A991EC10-74CD-4E74-8DC8-0D23B9FC4A17}" srcOrd="7" destOrd="0" presId="urn:microsoft.com/office/officeart/2018/2/layout/IconVerticalSolidList"/>
    <dgm:cxn modelId="{2865A9A7-36AF-4B0E-8AEA-1F007DF4BC75}" type="presParOf" srcId="{D8C5D3F5-91E9-4CEE-A24B-47A400EAFF34}" destId="{A54DB941-D0ED-4CAA-AAA9-98678EEAB17D}" srcOrd="8" destOrd="0" presId="urn:microsoft.com/office/officeart/2018/2/layout/IconVerticalSolidList"/>
    <dgm:cxn modelId="{8AD58A31-A19C-4087-86D6-FABDC47DCA8F}" type="presParOf" srcId="{A54DB941-D0ED-4CAA-AAA9-98678EEAB17D}" destId="{4795723C-7943-489B-8EFD-708CC3F55B6F}" srcOrd="0" destOrd="0" presId="urn:microsoft.com/office/officeart/2018/2/layout/IconVerticalSolidList"/>
    <dgm:cxn modelId="{CD682DBD-D335-4EFA-888B-15F6BDE79B32}" type="presParOf" srcId="{A54DB941-D0ED-4CAA-AAA9-98678EEAB17D}" destId="{0AFA44D8-4A55-49CA-9199-FAE49E4DC97C}" srcOrd="1" destOrd="0" presId="urn:microsoft.com/office/officeart/2018/2/layout/IconVerticalSolidList"/>
    <dgm:cxn modelId="{1D6BAD99-CD2E-451A-9385-B3E6694ACCB9}" type="presParOf" srcId="{A54DB941-D0ED-4CAA-AAA9-98678EEAB17D}" destId="{AEA1BCC2-11A7-4CAE-A367-7C8B96962F0A}" srcOrd="2" destOrd="0" presId="urn:microsoft.com/office/officeart/2018/2/layout/IconVerticalSolidList"/>
    <dgm:cxn modelId="{0E847453-17C5-4EFF-ABBC-C3446B9E5B88}" type="presParOf" srcId="{A54DB941-D0ED-4CAA-AAA9-98678EEAB17D}" destId="{47055A3A-AE8D-4629-B14B-68B2AD6AE926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D394D21-9555-444E-8C36-A6573FDA26C7}">
      <dsp:nvSpPr>
        <dsp:cNvPr id="0" name=""/>
        <dsp:cNvSpPr/>
      </dsp:nvSpPr>
      <dsp:spPr>
        <a:xfrm>
          <a:off x="0" y="4325"/>
          <a:ext cx="6900512" cy="921248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803F9F0-693C-403D-AA2C-6245606D94C9}">
      <dsp:nvSpPr>
        <dsp:cNvPr id="0" name=""/>
        <dsp:cNvSpPr/>
      </dsp:nvSpPr>
      <dsp:spPr>
        <a:xfrm>
          <a:off x="278677" y="211606"/>
          <a:ext cx="506686" cy="506686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6928222-7A0B-44AC-BC44-A1D1F68621AE}">
      <dsp:nvSpPr>
        <dsp:cNvPr id="0" name=""/>
        <dsp:cNvSpPr/>
      </dsp:nvSpPr>
      <dsp:spPr>
        <a:xfrm>
          <a:off x="1064041" y="4325"/>
          <a:ext cx="5836470" cy="92124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7499" tIns="97499" rIns="97499" bIns="97499" numCol="1" spcCol="1270" anchor="ctr" anchorCtr="0">
          <a:noAutofit/>
        </a:bodyPr>
        <a:lstStyle/>
        <a:p>
          <a:pPr marL="0" lvl="0" indent="0" algn="l" defTabSz="14224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3200" kern="1200" dirty="0"/>
            <a:t>Morning Message</a:t>
          </a:r>
          <a:endParaRPr lang="en-US" sz="3200" kern="1200" dirty="0"/>
        </a:p>
      </dsp:txBody>
      <dsp:txXfrm>
        <a:off x="1064041" y="4325"/>
        <a:ext cx="5836470" cy="921248"/>
      </dsp:txXfrm>
    </dsp:sp>
    <dsp:sp modelId="{EF59258A-103D-48F6-9F44-3F86219F0868}">
      <dsp:nvSpPr>
        <dsp:cNvPr id="0" name=""/>
        <dsp:cNvSpPr/>
      </dsp:nvSpPr>
      <dsp:spPr>
        <a:xfrm>
          <a:off x="0" y="1155885"/>
          <a:ext cx="6900512" cy="921248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4F66890-6836-412E-AB82-D13C8904CC3F}">
      <dsp:nvSpPr>
        <dsp:cNvPr id="0" name=""/>
        <dsp:cNvSpPr/>
      </dsp:nvSpPr>
      <dsp:spPr>
        <a:xfrm>
          <a:off x="278677" y="1363166"/>
          <a:ext cx="506686" cy="506686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46FEBCD-FA5D-46D0-A23D-C656784D8E53}">
      <dsp:nvSpPr>
        <dsp:cNvPr id="0" name=""/>
        <dsp:cNvSpPr/>
      </dsp:nvSpPr>
      <dsp:spPr>
        <a:xfrm>
          <a:off x="1064041" y="1155885"/>
          <a:ext cx="5836470" cy="92124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7499" tIns="97499" rIns="97499" bIns="97499" numCol="1" spcCol="1270" anchor="ctr" anchorCtr="0">
          <a:noAutofit/>
        </a:bodyPr>
        <a:lstStyle/>
        <a:p>
          <a:pPr marL="0" lvl="0" indent="0" algn="l" defTabSz="14224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3200" kern="1200" dirty="0"/>
            <a:t>Reading</a:t>
          </a:r>
          <a:endParaRPr lang="en-US" sz="3200" kern="1200" dirty="0"/>
        </a:p>
      </dsp:txBody>
      <dsp:txXfrm>
        <a:off x="1064041" y="1155885"/>
        <a:ext cx="5836470" cy="921248"/>
      </dsp:txXfrm>
    </dsp:sp>
    <dsp:sp modelId="{BF84A521-7F6F-4F2C-8955-D8AEE289B8A2}">
      <dsp:nvSpPr>
        <dsp:cNvPr id="0" name=""/>
        <dsp:cNvSpPr/>
      </dsp:nvSpPr>
      <dsp:spPr>
        <a:xfrm>
          <a:off x="0" y="2307446"/>
          <a:ext cx="6900512" cy="921248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CF88553-4A49-4B56-B249-A288F9F80F0A}">
      <dsp:nvSpPr>
        <dsp:cNvPr id="0" name=""/>
        <dsp:cNvSpPr/>
      </dsp:nvSpPr>
      <dsp:spPr>
        <a:xfrm>
          <a:off x="278677" y="2514727"/>
          <a:ext cx="506686" cy="506686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7FAC9FA-CBDE-4822-A1B4-CB5B0870C4A2}">
      <dsp:nvSpPr>
        <dsp:cNvPr id="0" name=""/>
        <dsp:cNvSpPr/>
      </dsp:nvSpPr>
      <dsp:spPr>
        <a:xfrm>
          <a:off x="1064041" y="2307446"/>
          <a:ext cx="5836470" cy="92124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7499" tIns="97499" rIns="97499" bIns="97499" numCol="1" spcCol="1270" anchor="ctr" anchorCtr="0">
          <a:noAutofit/>
        </a:bodyPr>
        <a:lstStyle/>
        <a:p>
          <a:pPr marL="0" lvl="0" indent="0" algn="l" defTabSz="14224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3200" kern="1200" dirty="0"/>
            <a:t>Writing</a:t>
          </a:r>
          <a:endParaRPr lang="en-US" sz="3200" kern="1200" dirty="0"/>
        </a:p>
      </dsp:txBody>
      <dsp:txXfrm>
        <a:off x="1064041" y="2307446"/>
        <a:ext cx="5836470" cy="921248"/>
      </dsp:txXfrm>
    </dsp:sp>
    <dsp:sp modelId="{C3AC2113-8A24-4D71-99A7-F492A940D55D}">
      <dsp:nvSpPr>
        <dsp:cNvPr id="0" name=""/>
        <dsp:cNvSpPr/>
      </dsp:nvSpPr>
      <dsp:spPr>
        <a:xfrm>
          <a:off x="0" y="3459006"/>
          <a:ext cx="6900512" cy="921248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DD0CF5F-390C-4751-93E9-8B7283403045}">
      <dsp:nvSpPr>
        <dsp:cNvPr id="0" name=""/>
        <dsp:cNvSpPr/>
      </dsp:nvSpPr>
      <dsp:spPr>
        <a:xfrm>
          <a:off x="278677" y="3666287"/>
          <a:ext cx="506686" cy="506686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0089A94-8CB6-48DF-88F2-64650BEC01AD}">
      <dsp:nvSpPr>
        <dsp:cNvPr id="0" name=""/>
        <dsp:cNvSpPr/>
      </dsp:nvSpPr>
      <dsp:spPr>
        <a:xfrm>
          <a:off x="1064041" y="3459006"/>
          <a:ext cx="5836470" cy="92124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7499" tIns="97499" rIns="97499" bIns="97499" numCol="1" spcCol="1270" anchor="ctr" anchorCtr="0">
          <a:noAutofit/>
        </a:bodyPr>
        <a:lstStyle/>
        <a:p>
          <a:pPr marL="0" lvl="0" indent="0" algn="l" defTabSz="14224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3200" kern="1200" dirty="0"/>
            <a:t>Math</a:t>
          </a:r>
          <a:endParaRPr lang="en-US" sz="3200" kern="1200" dirty="0"/>
        </a:p>
      </dsp:txBody>
      <dsp:txXfrm>
        <a:off x="1064041" y="3459006"/>
        <a:ext cx="5836470" cy="921248"/>
      </dsp:txXfrm>
    </dsp:sp>
    <dsp:sp modelId="{4795723C-7943-489B-8EFD-708CC3F55B6F}">
      <dsp:nvSpPr>
        <dsp:cNvPr id="0" name=""/>
        <dsp:cNvSpPr/>
      </dsp:nvSpPr>
      <dsp:spPr>
        <a:xfrm>
          <a:off x="0" y="4610567"/>
          <a:ext cx="6900512" cy="921248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AFA44D8-4A55-49CA-9199-FAE49E4DC97C}">
      <dsp:nvSpPr>
        <dsp:cNvPr id="0" name=""/>
        <dsp:cNvSpPr/>
      </dsp:nvSpPr>
      <dsp:spPr>
        <a:xfrm>
          <a:off x="278677" y="4817848"/>
          <a:ext cx="506686" cy="506686"/>
        </a:xfrm>
        <a:prstGeom prst="rect">
          <a:avLst/>
        </a:prstGeom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7055A3A-AE8D-4629-B14B-68B2AD6AE926}">
      <dsp:nvSpPr>
        <dsp:cNvPr id="0" name=""/>
        <dsp:cNvSpPr/>
      </dsp:nvSpPr>
      <dsp:spPr>
        <a:xfrm>
          <a:off x="1064041" y="4610567"/>
          <a:ext cx="5836470" cy="92124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7499" tIns="97499" rIns="97499" bIns="97499" numCol="1" spcCol="1270" anchor="ctr" anchorCtr="0">
          <a:noAutofit/>
        </a:bodyPr>
        <a:lstStyle/>
        <a:p>
          <a:pPr marL="0" lvl="0" indent="0" algn="l" defTabSz="14224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3200" kern="1200" dirty="0"/>
            <a:t>Daily Physical Activity</a:t>
          </a:r>
          <a:endParaRPr lang="en-US" sz="3200" kern="1200" dirty="0"/>
        </a:p>
      </dsp:txBody>
      <dsp:txXfrm>
        <a:off x="1064041" y="4610567"/>
        <a:ext cx="5836470" cy="92124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 descr="Tag=AccentColor&#10;Flavor=Light&#10;Target=FillAndLine">
            <a:extLst>
              <a:ext uri="{FF2B5EF4-FFF2-40B4-BE49-F238E27FC236}">
                <a16:creationId xmlns:a16="http://schemas.microsoft.com/office/drawing/2014/main" id="{DA381740-063A-41A4-836D-85D14980EEF0}"/>
              </a:ext>
            </a:extLst>
          </p:cNvPr>
          <p:cNvSpPr/>
          <p:nvPr/>
        </p:nvSpPr>
        <p:spPr>
          <a:xfrm>
            <a:off x="838200" y="4736883"/>
            <a:ext cx="4243589" cy="27432"/>
          </a:xfrm>
          <a:custGeom>
            <a:avLst/>
            <a:gdLst>
              <a:gd name="connsiteX0" fmla="*/ 0 w 4243589"/>
              <a:gd name="connsiteY0" fmla="*/ 0 h 27432"/>
              <a:gd name="connsiteX1" fmla="*/ 563791 w 4243589"/>
              <a:gd name="connsiteY1" fmla="*/ 0 h 27432"/>
              <a:gd name="connsiteX2" fmla="*/ 1042710 w 4243589"/>
              <a:gd name="connsiteY2" fmla="*/ 0 h 27432"/>
              <a:gd name="connsiteX3" fmla="*/ 1564066 w 4243589"/>
              <a:gd name="connsiteY3" fmla="*/ 0 h 27432"/>
              <a:gd name="connsiteX4" fmla="*/ 2212729 w 4243589"/>
              <a:gd name="connsiteY4" fmla="*/ 0 h 27432"/>
              <a:gd name="connsiteX5" fmla="*/ 2776520 w 4243589"/>
              <a:gd name="connsiteY5" fmla="*/ 0 h 27432"/>
              <a:gd name="connsiteX6" fmla="*/ 3297875 w 4243589"/>
              <a:gd name="connsiteY6" fmla="*/ 0 h 27432"/>
              <a:gd name="connsiteX7" fmla="*/ 4243589 w 4243589"/>
              <a:gd name="connsiteY7" fmla="*/ 0 h 27432"/>
              <a:gd name="connsiteX8" fmla="*/ 4243589 w 4243589"/>
              <a:gd name="connsiteY8" fmla="*/ 27432 h 27432"/>
              <a:gd name="connsiteX9" fmla="*/ 3637362 w 4243589"/>
              <a:gd name="connsiteY9" fmla="*/ 27432 h 27432"/>
              <a:gd name="connsiteX10" fmla="*/ 3116007 w 4243589"/>
              <a:gd name="connsiteY10" fmla="*/ 27432 h 27432"/>
              <a:gd name="connsiteX11" fmla="*/ 2424908 w 4243589"/>
              <a:gd name="connsiteY11" fmla="*/ 27432 h 27432"/>
              <a:gd name="connsiteX12" fmla="*/ 1861117 w 4243589"/>
              <a:gd name="connsiteY12" fmla="*/ 27432 h 27432"/>
              <a:gd name="connsiteX13" fmla="*/ 1382198 w 4243589"/>
              <a:gd name="connsiteY13" fmla="*/ 27432 h 27432"/>
              <a:gd name="connsiteX14" fmla="*/ 733535 w 4243589"/>
              <a:gd name="connsiteY14" fmla="*/ 27432 h 27432"/>
              <a:gd name="connsiteX15" fmla="*/ 0 w 4243589"/>
              <a:gd name="connsiteY15" fmla="*/ 27432 h 27432"/>
              <a:gd name="connsiteX16" fmla="*/ 0 w 4243589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27432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2616" y="8304"/>
                  <a:pt x="4243111" y="21512"/>
                  <a:pt x="4243589" y="27432"/>
                </a:cubicBezTo>
                <a:cubicBezTo>
                  <a:pt x="4112949" y="6289"/>
                  <a:pt x="3928037" y="10975"/>
                  <a:pt x="3637362" y="27432"/>
                </a:cubicBezTo>
                <a:cubicBezTo>
                  <a:pt x="3346687" y="43889"/>
                  <a:pt x="3254446" y="35813"/>
                  <a:pt x="3116007" y="27432"/>
                </a:cubicBezTo>
                <a:cubicBezTo>
                  <a:pt x="2977569" y="19051"/>
                  <a:pt x="2620228" y="38017"/>
                  <a:pt x="2424908" y="27432"/>
                </a:cubicBezTo>
                <a:cubicBezTo>
                  <a:pt x="2229588" y="16847"/>
                  <a:pt x="2088287" y="5290"/>
                  <a:pt x="1861117" y="27432"/>
                </a:cubicBezTo>
                <a:cubicBezTo>
                  <a:pt x="1633947" y="49574"/>
                  <a:pt x="1502447" y="8273"/>
                  <a:pt x="1382198" y="27432"/>
                </a:cubicBezTo>
                <a:cubicBezTo>
                  <a:pt x="1261949" y="46591"/>
                  <a:pt x="1045440" y="37497"/>
                  <a:pt x="733535" y="27432"/>
                </a:cubicBezTo>
                <a:cubicBezTo>
                  <a:pt x="421630" y="17367"/>
                  <a:pt x="341257" y="-9215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243589" h="27432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4074" y="9333"/>
                  <a:pt x="4244867" y="19699"/>
                  <a:pt x="4243589" y="27432"/>
                </a:cubicBezTo>
                <a:cubicBezTo>
                  <a:pt x="4130424" y="7904"/>
                  <a:pt x="3932803" y="51393"/>
                  <a:pt x="3722234" y="27432"/>
                </a:cubicBezTo>
                <a:cubicBezTo>
                  <a:pt x="3511665" y="3471"/>
                  <a:pt x="3269903" y="55138"/>
                  <a:pt x="3116007" y="27432"/>
                </a:cubicBezTo>
                <a:cubicBezTo>
                  <a:pt x="2962111" y="-274"/>
                  <a:pt x="2744280" y="32368"/>
                  <a:pt x="2509780" y="27432"/>
                </a:cubicBezTo>
                <a:cubicBezTo>
                  <a:pt x="2275280" y="22496"/>
                  <a:pt x="2066059" y="52808"/>
                  <a:pt x="1945989" y="27432"/>
                </a:cubicBezTo>
                <a:cubicBezTo>
                  <a:pt x="1825919" y="2056"/>
                  <a:pt x="1407329" y="21760"/>
                  <a:pt x="1254890" y="27432"/>
                </a:cubicBezTo>
                <a:cubicBezTo>
                  <a:pt x="1102451" y="33104"/>
                  <a:pt x="837950" y="40817"/>
                  <a:pt x="563791" y="27432"/>
                </a:cubicBezTo>
                <a:cubicBezTo>
                  <a:pt x="289632" y="14047"/>
                  <a:pt x="132768" y="16249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4EF9DF8-704A-44AE-8850-307DDACC938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41248" y="448056"/>
            <a:ext cx="10515600" cy="4069080"/>
          </a:xfrm>
        </p:spPr>
        <p:txBody>
          <a:bodyPr anchor="b">
            <a:noAutofit/>
          </a:bodyPr>
          <a:lstStyle>
            <a:lvl1pPr algn="l">
              <a:defRPr sz="9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CC72E09-06F3-48B9-9B95-DE15EC98017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41248" y="4983480"/>
            <a:ext cx="10515600" cy="1124712"/>
          </a:xfrm>
        </p:spPr>
        <p:txBody>
          <a:bodyPr>
            <a:normAutofit/>
          </a:bodyPr>
          <a:lstStyle>
            <a:lvl1pPr marL="0" indent="0" algn="l">
              <a:buNone/>
              <a:defRPr sz="2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11CD474-E5E1-4D01-97F6-0C9FC09332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5/25/2020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636BBC7-EB9B-4B36-88E9-DBF65D270E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48786C7-DD8D-492F-9A9A-A7B3EBE27F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37084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07CF8D-FF51-4FD8-B968-A2C8507347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661A953-02EA-491B-A215-AF8420D74D3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4084D1E-BC98-44E4-8D2C-89CCDC2933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5/25/2020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13019EB-9C2B-4833-B72A-1476941597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5F6E764-5688-45F5-94ED-A7357D2F56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23199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20E3CB6-3025-40BF-A04B-A7B0CB4C01F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EDD5CB3-8B24-48C7-89D3-8DCAD36A453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50BC931-E2BF-4C1D-91AA-89F82F8268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5/25/2020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548A135-AEE9-4483-957E-3D143318DD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28DEFD4-A052-46B3-B2AE-F3091D8A2F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410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5D02BC-5A24-47F7-A4DF-B93FBC0C51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E9219E-EE74-4093-94D6-F663E059C5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29384"/>
            <a:ext cx="10515600" cy="4251960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2A61642-BFBA-48AE-A29C-C2AA7386AE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5/25/2020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AD2029B-6646-4DBF-A302-76A513FC64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E6D4DFD-766F-4E45-A00C-2B5E8CE9A9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 descr="Tag=AccentColor&#10;Flavor=Light&#10;Target=FillAndLine">
            <a:extLst>
              <a:ext uri="{FF2B5EF4-FFF2-40B4-BE49-F238E27FC236}">
                <a16:creationId xmlns:a16="http://schemas.microsoft.com/office/drawing/2014/main" id="{EBDD1931-9E86-4402-9A68-33A2D9EFB198}"/>
              </a:ext>
            </a:extLst>
          </p:cNvPr>
          <p:cNvSpPr/>
          <p:nvPr/>
        </p:nvSpPr>
        <p:spPr>
          <a:xfrm>
            <a:off x="838199" y="1709928"/>
            <a:ext cx="10515600" cy="27432"/>
          </a:xfrm>
          <a:custGeom>
            <a:avLst/>
            <a:gdLst>
              <a:gd name="connsiteX0" fmla="*/ 0 w 10515600"/>
              <a:gd name="connsiteY0" fmla="*/ 0 h 27432"/>
              <a:gd name="connsiteX1" fmla="*/ 446913 w 10515600"/>
              <a:gd name="connsiteY1" fmla="*/ 0 h 27432"/>
              <a:gd name="connsiteX2" fmla="*/ 1104138 w 10515600"/>
              <a:gd name="connsiteY2" fmla="*/ 0 h 27432"/>
              <a:gd name="connsiteX3" fmla="*/ 1866519 w 10515600"/>
              <a:gd name="connsiteY3" fmla="*/ 0 h 27432"/>
              <a:gd name="connsiteX4" fmla="*/ 2208276 w 10515600"/>
              <a:gd name="connsiteY4" fmla="*/ 0 h 27432"/>
              <a:gd name="connsiteX5" fmla="*/ 2550033 w 10515600"/>
              <a:gd name="connsiteY5" fmla="*/ 0 h 27432"/>
              <a:gd name="connsiteX6" fmla="*/ 3417570 w 10515600"/>
              <a:gd name="connsiteY6" fmla="*/ 0 h 27432"/>
              <a:gd name="connsiteX7" fmla="*/ 4074795 w 10515600"/>
              <a:gd name="connsiteY7" fmla="*/ 0 h 27432"/>
              <a:gd name="connsiteX8" fmla="*/ 4416552 w 10515600"/>
              <a:gd name="connsiteY8" fmla="*/ 0 h 27432"/>
              <a:gd name="connsiteX9" fmla="*/ 5073777 w 10515600"/>
              <a:gd name="connsiteY9" fmla="*/ 0 h 27432"/>
              <a:gd name="connsiteX10" fmla="*/ 5941314 w 10515600"/>
              <a:gd name="connsiteY10" fmla="*/ 0 h 27432"/>
              <a:gd name="connsiteX11" fmla="*/ 6493383 w 10515600"/>
              <a:gd name="connsiteY11" fmla="*/ 0 h 27432"/>
              <a:gd name="connsiteX12" fmla="*/ 7045452 w 10515600"/>
              <a:gd name="connsiteY12" fmla="*/ 0 h 27432"/>
              <a:gd name="connsiteX13" fmla="*/ 7702677 w 10515600"/>
              <a:gd name="connsiteY13" fmla="*/ 0 h 27432"/>
              <a:gd name="connsiteX14" fmla="*/ 8465058 w 10515600"/>
              <a:gd name="connsiteY14" fmla="*/ 0 h 27432"/>
              <a:gd name="connsiteX15" fmla="*/ 9227439 w 10515600"/>
              <a:gd name="connsiteY15" fmla="*/ 0 h 27432"/>
              <a:gd name="connsiteX16" fmla="*/ 10515600 w 10515600"/>
              <a:gd name="connsiteY16" fmla="*/ 0 h 27432"/>
              <a:gd name="connsiteX17" fmla="*/ 10515600 w 10515600"/>
              <a:gd name="connsiteY17" fmla="*/ 27432 h 27432"/>
              <a:gd name="connsiteX18" fmla="*/ 10068687 w 10515600"/>
              <a:gd name="connsiteY18" fmla="*/ 27432 h 27432"/>
              <a:gd name="connsiteX19" fmla="*/ 9201150 w 10515600"/>
              <a:gd name="connsiteY19" fmla="*/ 27432 h 27432"/>
              <a:gd name="connsiteX20" fmla="*/ 8543925 w 10515600"/>
              <a:gd name="connsiteY20" fmla="*/ 27432 h 27432"/>
              <a:gd name="connsiteX21" fmla="*/ 8202168 w 10515600"/>
              <a:gd name="connsiteY21" fmla="*/ 27432 h 27432"/>
              <a:gd name="connsiteX22" fmla="*/ 7544943 w 10515600"/>
              <a:gd name="connsiteY22" fmla="*/ 27432 h 27432"/>
              <a:gd name="connsiteX23" fmla="*/ 6992874 w 10515600"/>
              <a:gd name="connsiteY23" fmla="*/ 27432 h 27432"/>
              <a:gd name="connsiteX24" fmla="*/ 6440805 w 10515600"/>
              <a:gd name="connsiteY24" fmla="*/ 27432 h 27432"/>
              <a:gd name="connsiteX25" fmla="*/ 5888736 w 10515600"/>
              <a:gd name="connsiteY25" fmla="*/ 27432 h 27432"/>
              <a:gd name="connsiteX26" fmla="*/ 5336667 w 10515600"/>
              <a:gd name="connsiteY26" fmla="*/ 27432 h 27432"/>
              <a:gd name="connsiteX27" fmla="*/ 4574286 w 10515600"/>
              <a:gd name="connsiteY27" fmla="*/ 27432 h 27432"/>
              <a:gd name="connsiteX28" fmla="*/ 3917061 w 10515600"/>
              <a:gd name="connsiteY28" fmla="*/ 27432 h 27432"/>
              <a:gd name="connsiteX29" fmla="*/ 3575304 w 10515600"/>
              <a:gd name="connsiteY29" fmla="*/ 27432 h 27432"/>
              <a:gd name="connsiteX30" fmla="*/ 3023235 w 10515600"/>
              <a:gd name="connsiteY30" fmla="*/ 27432 h 27432"/>
              <a:gd name="connsiteX31" fmla="*/ 2260854 w 10515600"/>
              <a:gd name="connsiteY31" fmla="*/ 27432 h 27432"/>
              <a:gd name="connsiteX32" fmla="*/ 1813941 w 10515600"/>
              <a:gd name="connsiteY32" fmla="*/ 27432 h 27432"/>
              <a:gd name="connsiteX33" fmla="*/ 946404 w 10515600"/>
              <a:gd name="connsiteY33" fmla="*/ 27432 h 27432"/>
              <a:gd name="connsiteX34" fmla="*/ 0 w 10515600"/>
              <a:gd name="connsiteY34" fmla="*/ 27432 h 27432"/>
              <a:gd name="connsiteX35" fmla="*/ 0 w 10515600"/>
              <a:gd name="connsiteY35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515600" h="27432" fill="none" extrusionOk="0">
                <a:moveTo>
                  <a:pt x="0" y="0"/>
                </a:moveTo>
                <a:cubicBezTo>
                  <a:pt x="119693" y="-14343"/>
                  <a:pt x="253007" y="-7583"/>
                  <a:pt x="446913" y="0"/>
                </a:cubicBezTo>
                <a:cubicBezTo>
                  <a:pt x="640819" y="7583"/>
                  <a:pt x="841419" y="-7067"/>
                  <a:pt x="1104138" y="0"/>
                </a:cubicBezTo>
                <a:cubicBezTo>
                  <a:pt x="1366858" y="7067"/>
                  <a:pt x="1495525" y="1255"/>
                  <a:pt x="1866519" y="0"/>
                </a:cubicBezTo>
                <a:cubicBezTo>
                  <a:pt x="2237513" y="-1255"/>
                  <a:pt x="2043820" y="12003"/>
                  <a:pt x="2208276" y="0"/>
                </a:cubicBezTo>
                <a:cubicBezTo>
                  <a:pt x="2372732" y="-12003"/>
                  <a:pt x="2419452" y="9887"/>
                  <a:pt x="2550033" y="0"/>
                </a:cubicBezTo>
                <a:cubicBezTo>
                  <a:pt x="2680614" y="-9887"/>
                  <a:pt x="3098156" y="3827"/>
                  <a:pt x="3417570" y="0"/>
                </a:cubicBezTo>
                <a:cubicBezTo>
                  <a:pt x="3736984" y="-3827"/>
                  <a:pt x="3916040" y="-6233"/>
                  <a:pt x="4074795" y="0"/>
                </a:cubicBezTo>
                <a:cubicBezTo>
                  <a:pt x="4233551" y="6233"/>
                  <a:pt x="4279253" y="5661"/>
                  <a:pt x="4416552" y="0"/>
                </a:cubicBezTo>
                <a:cubicBezTo>
                  <a:pt x="4553851" y="-5661"/>
                  <a:pt x="4915758" y="26022"/>
                  <a:pt x="5073777" y="0"/>
                </a:cubicBezTo>
                <a:cubicBezTo>
                  <a:pt x="5231797" y="-26022"/>
                  <a:pt x="5612089" y="32230"/>
                  <a:pt x="5941314" y="0"/>
                </a:cubicBezTo>
                <a:cubicBezTo>
                  <a:pt x="6270539" y="-32230"/>
                  <a:pt x="6313600" y="3064"/>
                  <a:pt x="6493383" y="0"/>
                </a:cubicBezTo>
                <a:cubicBezTo>
                  <a:pt x="6673166" y="-3064"/>
                  <a:pt x="6902474" y="-21096"/>
                  <a:pt x="7045452" y="0"/>
                </a:cubicBezTo>
                <a:cubicBezTo>
                  <a:pt x="7188430" y="21096"/>
                  <a:pt x="7478162" y="17386"/>
                  <a:pt x="7702677" y="0"/>
                </a:cubicBezTo>
                <a:cubicBezTo>
                  <a:pt x="7927192" y="-17386"/>
                  <a:pt x="8295683" y="-35143"/>
                  <a:pt x="8465058" y="0"/>
                </a:cubicBezTo>
                <a:cubicBezTo>
                  <a:pt x="8634433" y="35143"/>
                  <a:pt x="8927835" y="4103"/>
                  <a:pt x="9227439" y="0"/>
                </a:cubicBezTo>
                <a:cubicBezTo>
                  <a:pt x="9527043" y="-4103"/>
                  <a:pt x="10105355" y="-17535"/>
                  <a:pt x="10515600" y="0"/>
                </a:cubicBezTo>
                <a:cubicBezTo>
                  <a:pt x="10515789" y="12323"/>
                  <a:pt x="10515633" y="14639"/>
                  <a:pt x="10515600" y="27432"/>
                </a:cubicBezTo>
                <a:cubicBezTo>
                  <a:pt x="10343646" y="15282"/>
                  <a:pt x="10223667" y="31057"/>
                  <a:pt x="10068687" y="27432"/>
                </a:cubicBezTo>
                <a:cubicBezTo>
                  <a:pt x="9913707" y="23807"/>
                  <a:pt x="9512455" y="4101"/>
                  <a:pt x="9201150" y="27432"/>
                </a:cubicBezTo>
                <a:cubicBezTo>
                  <a:pt x="8889845" y="50763"/>
                  <a:pt x="8866277" y="3158"/>
                  <a:pt x="8543925" y="27432"/>
                </a:cubicBezTo>
                <a:cubicBezTo>
                  <a:pt x="8221573" y="51706"/>
                  <a:pt x="8288348" y="37286"/>
                  <a:pt x="8202168" y="27432"/>
                </a:cubicBezTo>
                <a:cubicBezTo>
                  <a:pt x="8115988" y="17578"/>
                  <a:pt x="7797033" y="6631"/>
                  <a:pt x="7544943" y="27432"/>
                </a:cubicBezTo>
                <a:cubicBezTo>
                  <a:pt x="7292854" y="48233"/>
                  <a:pt x="7108060" y="41767"/>
                  <a:pt x="6992874" y="27432"/>
                </a:cubicBezTo>
                <a:cubicBezTo>
                  <a:pt x="6877688" y="13097"/>
                  <a:pt x="6668930" y="7947"/>
                  <a:pt x="6440805" y="27432"/>
                </a:cubicBezTo>
                <a:cubicBezTo>
                  <a:pt x="6212680" y="46917"/>
                  <a:pt x="6027476" y="35225"/>
                  <a:pt x="5888736" y="27432"/>
                </a:cubicBezTo>
                <a:cubicBezTo>
                  <a:pt x="5749996" y="19639"/>
                  <a:pt x="5574559" y="43627"/>
                  <a:pt x="5336667" y="27432"/>
                </a:cubicBezTo>
                <a:cubicBezTo>
                  <a:pt x="5098775" y="11237"/>
                  <a:pt x="4837534" y="41882"/>
                  <a:pt x="4574286" y="27432"/>
                </a:cubicBezTo>
                <a:cubicBezTo>
                  <a:pt x="4311038" y="12982"/>
                  <a:pt x="4126419" y="26678"/>
                  <a:pt x="3917061" y="27432"/>
                </a:cubicBezTo>
                <a:cubicBezTo>
                  <a:pt x="3707704" y="28186"/>
                  <a:pt x="3657291" y="40087"/>
                  <a:pt x="3575304" y="27432"/>
                </a:cubicBezTo>
                <a:cubicBezTo>
                  <a:pt x="3493317" y="14777"/>
                  <a:pt x="3185226" y="45867"/>
                  <a:pt x="3023235" y="27432"/>
                </a:cubicBezTo>
                <a:cubicBezTo>
                  <a:pt x="2861244" y="8997"/>
                  <a:pt x="2597085" y="35801"/>
                  <a:pt x="2260854" y="27432"/>
                </a:cubicBezTo>
                <a:cubicBezTo>
                  <a:pt x="1924623" y="19063"/>
                  <a:pt x="1996678" y="15705"/>
                  <a:pt x="1813941" y="27432"/>
                </a:cubicBezTo>
                <a:cubicBezTo>
                  <a:pt x="1631204" y="39159"/>
                  <a:pt x="1187542" y="49167"/>
                  <a:pt x="946404" y="27432"/>
                </a:cubicBezTo>
                <a:cubicBezTo>
                  <a:pt x="705266" y="5697"/>
                  <a:pt x="404743" y="28229"/>
                  <a:pt x="0" y="27432"/>
                </a:cubicBezTo>
                <a:cubicBezTo>
                  <a:pt x="244" y="15297"/>
                  <a:pt x="645" y="7129"/>
                  <a:pt x="0" y="0"/>
                </a:cubicBezTo>
                <a:close/>
              </a:path>
              <a:path w="10515600" h="27432" stroke="0" extrusionOk="0">
                <a:moveTo>
                  <a:pt x="0" y="0"/>
                </a:moveTo>
                <a:cubicBezTo>
                  <a:pt x="230793" y="14353"/>
                  <a:pt x="332416" y="21392"/>
                  <a:pt x="552069" y="0"/>
                </a:cubicBezTo>
                <a:cubicBezTo>
                  <a:pt x="771722" y="-21392"/>
                  <a:pt x="761737" y="-14337"/>
                  <a:pt x="893826" y="0"/>
                </a:cubicBezTo>
                <a:cubicBezTo>
                  <a:pt x="1025915" y="14337"/>
                  <a:pt x="1441584" y="-15498"/>
                  <a:pt x="1761363" y="0"/>
                </a:cubicBezTo>
                <a:cubicBezTo>
                  <a:pt x="2081142" y="15498"/>
                  <a:pt x="2111503" y="7278"/>
                  <a:pt x="2313432" y="0"/>
                </a:cubicBezTo>
                <a:cubicBezTo>
                  <a:pt x="2515361" y="-7278"/>
                  <a:pt x="2743584" y="-17845"/>
                  <a:pt x="2865501" y="0"/>
                </a:cubicBezTo>
                <a:cubicBezTo>
                  <a:pt x="2987418" y="17845"/>
                  <a:pt x="3345183" y="8208"/>
                  <a:pt x="3733038" y="0"/>
                </a:cubicBezTo>
                <a:cubicBezTo>
                  <a:pt x="4120893" y="-8208"/>
                  <a:pt x="4009066" y="-3159"/>
                  <a:pt x="4179951" y="0"/>
                </a:cubicBezTo>
                <a:cubicBezTo>
                  <a:pt x="4350836" y="3159"/>
                  <a:pt x="4735020" y="17517"/>
                  <a:pt x="5047488" y="0"/>
                </a:cubicBezTo>
                <a:cubicBezTo>
                  <a:pt x="5359956" y="-17517"/>
                  <a:pt x="5662148" y="-17777"/>
                  <a:pt x="5915025" y="0"/>
                </a:cubicBezTo>
                <a:cubicBezTo>
                  <a:pt x="6167902" y="17777"/>
                  <a:pt x="6308797" y="30350"/>
                  <a:pt x="6572250" y="0"/>
                </a:cubicBezTo>
                <a:cubicBezTo>
                  <a:pt x="6835703" y="-30350"/>
                  <a:pt x="7107419" y="-9627"/>
                  <a:pt x="7439787" y="0"/>
                </a:cubicBezTo>
                <a:cubicBezTo>
                  <a:pt x="7772155" y="9627"/>
                  <a:pt x="7844034" y="-9098"/>
                  <a:pt x="7991856" y="0"/>
                </a:cubicBezTo>
                <a:cubicBezTo>
                  <a:pt x="8139678" y="9098"/>
                  <a:pt x="8289889" y="-20239"/>
                  <a:pt x="8543925" y="0"/>
                </a:cubicBezTo>
                <a:cubicBezTo>
                  <a:pt x="8797961" y="20239"/>
                  <a:pt x="8994198" y="29575"/>
                  <a:pt x="9306306" y="0"/>
                </a:cubicBezTo>
                <a:cubicBezTo>
                  <a:pt x="9618414" y="-29575"/>
                  <a:pt x="9739118" y="-23835"/>
                  <a:pt x="9858375" y="0"/>
                </a:cubicBezTo>
                <a:cubicBezTo>
                  <a:pt x="9977632" y="23835"/>
                  <a:pt x="10370488" y="-4069"/>
                  <a:pt x="10515600" y="0"/>
                </a:cubicBezTo>
                <a:cubicBezTo>
                  <a:pt x="10515650" y="5798"/>
                  <a:pt x="10515903" y="19375"/>
                  <a:pt x="10515600" y="27432"/>
                </a:cubicBezTo>
                <a:cubicBezTo>
                  <a:pt x="10304538" y="42307"/>
                  <a:pt x="10069280" y="3335"/>
                  <a:pt x="9753219" y="27432"/>
                </a:cubicBezTo>
                <a:cubicBezTo>
                  <a:pt x="9437158" y="51529"/>
                  <a:pt x="9488415" y="23852"/>
                  <a:pt x="9411462" y="27432"/>
                </a:cubicBezTo>
                <a:cubicBezTo>
                  <a:pt x="9334509" y="31012"/>
                  <a:pt x="9183755" y="44107"/>
                  <a:pt x="8964549" y="27432"/>
                </a:cubicBezTo>
                <a:cubicBezTo>
                  <a:pt x="8745343" y="10757"/>
                  <a:pt x="8279150" y="61693"/>
                  <a:pt x="8097012" y="27432"/>
                </a:cubicBezTo>
                <a:cubicBezTo>
                  <a:pt x="7914874" y="-6829"/>
                  <a:pt x="7608717" y="59556"/>
                  <a:pt x="7439787" y="27432"/>
                </a:cubicBezTo>
                <a:cubicBezTo>
                  <a:pt x="7270858" y="-4692"/>
                  <a:pt x="7154492" y="27026"/>
                  <a:pt x="6992874" y="27432"/>
                </a:cubicBezTo>
                <a:cubicBezTo>
                  <a:pt x="6831256" y="27838"/>
                  <a:pt x="6536817" y="51174"/>
                  <a:pt x="6335649" y="27432"/>
                </a:cubicBezTo>
                <a:cubicBezTo>
                  <a:pt x="6134481" y="3690"/>
                  <a:pt x="6097824" y="11070"/>
                  <a:pt x="5993892" y="27432"/>
                </a:cubicBezTo>
                <a:cubicBezTo>
                  <a:pt x="5889960" y="43794"/>
                  <a:pt x="5793821" y="34098"/>
                  <a:pt x="5652135" y="27432"/>
                </a:cubicBezTo>
                <a:cubicBezTo>
                  <a:pt x="5510449" y="20766"/>
                  <a:pt x="5168382" y="-3650"/>
                  <a:pt x="4994910" y="27432"/>
                </a:cubicBezTo>
                <a:cubicBezTo>
                  <a:pt x="4821439" y="58514"/>
                  <a:pt x="4653937" y="21362"/>
                  <a:pt x="4547997" y="27432"/>
                </a:cubicBezTo>
                <a:cubicBezTo>
                  <a:pt x="4442057" y="33502"/>
                  <a:pt x="4153363" y="33024"/>
                  <a:pt x="3785616" y="27432"/>
                </a:cubicBezTo>
                <a:cubicBezTo>
                  <a:pt x="3417869" y="21840"/>
                  <a:pt x="3544908" y="29840"/>
                  <a:pt x="3338703" y="27432"/>
                </a:cubicBezTo>
                <a:cubicBezTo>
                  <a:pt x="3132498" y="25024"/>
                  <a:pt x="2782152" y="45947"/>
                  <a:pt x="2576322" y="27432"/>
                </a:cubicBezTo>
                <a:cubicBezTo>
                  <a:pt x="2370492" y="8917"/>
                  <a:pt x="2347214" y="14129"/>
                  <a:pt x="2234565" y="27432"/>
                </a:cubicBezTo>
                <a:cubicBezTo>
                  <a:pt x="2121916" y="40735"/>
                  <a:pt x="1785921" y="49081"/>
                  <a:pt x="1472184" y="27432"/>
                </a:cubicBezTo>
                <a:cubicBezTo>
                  <a:pt x="1158447" y="5783"/>
                  <a:pt x="1203910" y="37937"/>
                  <a:pt x="1025271" y="27432"/>
                </a:cubicBezTo>
                <a:cubicBezTo>
                  <a:pt x="846632" y="16927"/>
                  <a:pt x="846577" y="17996"/>
                  <a:pt x="683514" y="27432"/>
                </a:cubicBezTo>
                <a:cubicBezTo>
                  <a:pt x="520451" y="36868"/>
                  <a:pt x="320799" y="46677"/>
                  <a:pt x="0" y="27432"/>
                </a:cubicBezTo>
                <a:cubicBezTo>
                  <a:pt x="-510" y="19859"/>
                  <a:pt x="-1106" y="11474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8371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C218C0-6540-400C-BB51-353D5FD5CB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8" y="448056"/>
            <a:ext cx="10515600" cy="4069080"/>
          </a:xfrm>
        </p:spPr>
        <p:txBody>
          <a:bodyPr anchor="b">
            <a:normAutofit/>
          </a:bodyPr>
          <a:lstStyle>
            <a:lvl1pPr>
              <a:defRPr sz="8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A81CD69-43B3-4FF7-AA41-30C36C957E6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41248" y="4983480"/>
            <a:ext cx="10515600" cy="1124712"/>
          </a:xfrm>
        </p:spPr>
        <p:txBody>
          <a:bodyPr>
            <a:normAutofit/>
          </a:bodyPr>
          <a:lstStyle>
            <a:lvl1pPr marL="0" indent="0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2BF300D-5CBE-47E9-A193-E23C8314D0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5/25/2020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6E7DF3F-C51A-4DB1-9FCE-E3E0D8E925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5269CF4-FAAB-44EF-A2A5-8352B4AA38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 descr="Tag=AccentColor&#10;Flavor=Light&#10;Target=FillAndLine">
            <a:extLst>
              <a:ext uri="{FF2B5EF4-FFF2-40B4-BE49-F238E27FC236}">
                <a16:creationId xmlns:a16="http://schemas.microsoft.com/office/drawing/2014/main" id="{417A8947-4521-4FE1-8E44-27363435CE1B}"/>
              </a:ext>
            </a:extLst>
          </p:cNvPr>
          <p:cNvSpPr/>
          <p:nvPr/>
        </p:nvSpPr>
        <p:spPr>
          <a:xfrm>
            <a:off x="838200" y="4736883"/>
            <a:ext cx="4243589" cy="27432"/>
          </a:xfrm>
          <a:custGeom>
            <a:avLst/>
            <a:gdLst>
              <a:gd name="connsiteX0" fmla="*/ 0 w 4243589"/>
              <a:gd name="connsiteY0" fmla="*/ 0 h 27432"/>
              <a:gd name="connsiteX1" fmla="*/ 563791 w 4243589"/>
              <a:gd name="connsiteY1" fmla="*/ 0 h 27432"/>
              <a:gd name="connsiteX2" fmla="*/ 1042710 w 4243589"/>
              <a:gd name="connsiteY2" fmla="*/ 0 h 27432"/>
              <a:gd name="connsiteX3" fmla="*/ 1564066 w 4243589"/>
              <a:gd name="connsiteY3" fmla="*/ 0 h 27432"/>
              <a:gd name="connsiteX4" fmla="*/ 2212729 w 4243589"/>
              <a:gd name="connsiteY4" fmla="*/ 0 h 27432"/>
              <a:gd name="connsiteX5" fmla="*/ 2776520 w 4243589"/>
              <a:gd name="connsiteY5" fmla="*/ 0 h 27432"/>
              <a:gd name="connsiteX6" fmla="*/ 3297875 w 4243589"/>
              <a:gd name="connsiteY6" fmla="*/ 0 h 27432"/>
              <a:gd name="connsiteX7" fmla="*/ 4243589 w 4243589"/>
              <a:gd name="connsiteY7" fmla="*/ 0 h 27432"/>
              <a:gd name="connsiteX8" fmla="*/ 4243589 w 4243589"/>
              <a:gd name="connsiteY8" fmla="*/ 27432 h 27432"/>
              <a:gd name="connsiteX9" fmla="*/ 3637362 w 4243589"/>
              <a:gd name="connsiteY9" fmla="*/ 27432 h 27432"/>
              <a:gd name="connsiteX10" fmla="*/ 3116007 w 4243589"/>
              <a:gd name="connsiteY10" fmla="*/ 27432 h 27432"/>
              <a:gd name="connsiteX11" fmla="*/ 2424908 w 4243589"/>
              <a:gd name="connsiteY11" fmla="*/ 27432 h 27432"/>
              <a:gd name="connsiteX12" fmla="*/ 1861117 w 4243589"/>
              <a:gd name="connsiteY12" fmla="*/ 27432 h 27432"/>
              <a:gd name="connsiteX13" fmla="*/ 1382198 w 4243589"/>
              <a:gd name="connsiteY13" fmla="*/ 27432 h 27432"/>
              <a:gd name="connsiteX14" fmla="*/ 733535 w 4243589"/>
              <a:gd name="connsiteY14" fmla="*/ 27432 h 27432"/>
              <a:gd name="connsiteX15" fmla="*/ 0 w 4243589"/>
              <a:gd name="connsiteY15" fmla="*/ 27432 h 27432"/>
              <a:gd name="connsiteX16" fmla="*/ 0 w 4243589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27432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2616" y="8304"/>
                  <a:pt x="4243111" y="21512"/>
                  <a:pt x="4243589" y="27432"/>
                </a:cubicBezTo>
                <a:cubicBezTo>
                  <a:pt x="4112949" y="6289"/>
                  <a:pt x="3928037" y="10975"/>
                  <a:pt x="3637362" y="27432"/>
                </a:cubicBezTo>
                <a:cubicBezTo>
                  <a:pt x="3346687" y="43889"/>
                  <a:pt x="3254446" y="35813"/>
                  <a:pt x="3116007" y="27432"/>
                </a:cubicBezTo>
                <a:cubicBezTo>
                  <a:pt x="2977569" y="19051"/>
                  <a:pt x="2620228" y="38017"/>
                  <a:pt x="2424908" y="27432"/>
                </a:cubicBezTo>
                <a:cubicBezTo>
                  <a:pt x="2229588" y="16847"/>
                  <a:pt x="2088287" y="5290"/>
                  <a:pt x="1861117" y="27432"/>
                </a:cubicBezTo>
                <a:cubicBezTo>
                  <a:pt x="1633947" y="49574"/>
                  <a:pt x="1502447" y="8273"/>
                  <a:pt x="1382198" y="27432"/>
                </a:cubicBezTo>
                <a:cubicBezTo>
                  <a:pt x="1261949" y="46591"/>
                  <a:pt x="1045440" y="37497"/>
                  <a:pt x="733535" y="27432"/>
                </a:cubicBezTo>
                <a:cubicBezTo>
                  <a:pt x="421630" y="17367"/>
                  <a:pt x="341257" y="-9215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243589" h="27432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4074" y="9333"/>
                  <a:pt x="4244867" y="19699"/>
                  <a:pt x="4243589" y="27432"/>
                </a:cubicBezTo>
                <a:cubicBezTo>
                  <a:pt x="4130424" y="7904"/>
                  <a:pt x="3932803" y="51393"/>
                  <a:pt x="3722234" y="27432"/>
                </a:cubicBezTo>
                <a:cubicBezTo>
                  <a:pt x="3511665" y="3471"/>
                  <a:pt x="3269903" y="55138"/>
                  <a:pt x="3116007" y="27432"/>
                </a:cubicBezTo>
                <a:cubicBezTo>
                  <a:pt x="2962111" y="-274"/>
                  <a:pt x="2744280" y="32368"/>
                  <a:pt x="2509780" y="27432"/>
                </a:cubicBezTo>
                <a:cubicBezTo>
                  <a:pt x="2275280" y="22496"/>
                  <a:pt x="2066059" y="52808"/>
                  <a:pt x="1945989" y="27432"/>
                </a:cubicBezTo>
                <a:cubicBezTo>
                  <a:pt x="1825919" y="2056"/>
                  <a:pt x="1407329" y="21760"/>
                  <a:pt x="1254890" y="27432"/>
                </a:cubicBezTo>
                <a:cubicBezTo>
                  <a:pt x="1102451" y="33104"/>
                  <a:pt x="837950" y="40817"/>
                  <a:pt x="563791" y="27432"/>
                </a:cubicBezTo>
                <a:cubicBezTo>
                  <a:pt x="289632" y="14047"/>
                  <a:pt x="132768" y="16249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29404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ADE264-531D-49C1-A8AF-2B4C1D218F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B9A1B8-2F1B-46AA-858A-CFFF5AF7CEB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929384"/>
            <a:ext cx="5181600" cy="42519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E6B9631-18C0-43BD-8AF3-9137D6D4C23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929384"/>
            <a:ext cx="5181600" cy="42519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9032FCA-14C6-4497-9C27-3F58062442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5/25/2020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61E5057-693B-4E10-958E-0ABE79FEC7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70CECB1-0A35-4C10-9D3D-FE44042830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  <p:sp>
        <p:nvSpPr>
          <p:cNvPr id="9" name="Rectangle 8" descr="Tag=AccentColor&#10;Flavor=Light&#10;Target=FillAndLine">
            <a:extLst>
              <a:ext uri="{FF2B5EF4-FFF2-40B4-BE49-F238E27FC236}">
                <a16:creationId xmlns:a16="http://schemas.microsoft.com/office/drawing/2014/main" id="{2FAAC677-2D37-4F63-9C4B-711A2988EE02}"/>
              </a:ext>
            </a:extLst>
          </p:cNvPr>
          <p:cNvSpPr/>
          <p:nvPr/>
        </p:nvSpPr>
        <p:spPr>
          <a:xfrm>
            <a:off x="838199" y="1709928"/>
            <a:ext cx="10515600" cy="27432"/>
          </a:xfrm>
          <a:custGeom>
            <a:avLst/>
            <a:gdLst>
              <a:gd name="connsiteX0" fmla="*/ 0 w 10515600"/>
              <a:gd name="connsiteY0" fmla="*/ 0 h 27432"/>
              <a:gd name="connsiteX1" fmla="*/ 446913 w 10515600"/>
              <a:gd name="connsiteY1" fmla="*/ 0 h 27432"/>
              <a:gd name="connsiteX2" fmla="*/ 1104138 w 10515600"/>
              <a:gd name="connsiteY2" fmla="*/ 0 h 27432"/>
              <a:gd name="connsiteX3" fmla="*/ 1866519 w 10515600"/>
              <a:gd name="connsiteY3" fmla="*/ 0 h 27432"/>
              <a:gd name="connsiteX4" fmla="*/ 2208276 w 10515600"/>
              <a:gd name="connsiteY4" fmla="*/ 0 h 27432"/>
              <a:gd name="connsiteX5" fmla="*/ 2550033 w 10515600"/>
              <a:gd name="connsiteY5" fmla="*/ 0 h 27432"/>
              <a:gd name="connsiteX6" fmla="*/ 3417570 w 10515600"/>
              <a:gd name="connsiteY6" fmla="*/ 0 h 27432"/>
              <a:gd name="connsiteX7" fmla="*/ 4074795 w 10515600"/>
              <a:gd name="connsiteY7" fmla="*/ 0 h 27432"/>
              <a:gd name="connsiteX8" fmla="*/ 4416552 w 10515600"/>
              <a:gd name="connsiteY8" fmla="*/ 0 h 27432"/>
              <a:gd name="connsiteX9" fmla="*/ 5073777 w 10515600"/>
              <a:gd name="connsiteY9" fmla="*/ 0 h 27432"/>
              <a:gd name="connsiteX10" fmla="*/ 5941314 w 10515600"/>
              <a:gd name="connsiteY10" fmla="*/ 0 h 27432"/>
              <a:gd name="connsiteX11" fmla="*/ 6493383 w 10515600"/>
              <a:gd name="connsiteY11" fmla="*/ 0 h 27432"/>
              <a:gd name="connsiteX12" fmla="*/ 7045452 w 10515600"/>
              <a:gd name="connsiteY12" fmla="*/ 0 h 27432"/>
              <a:gd name="connsiteX13" fmla="*/ 7702677 w 10515600"/>
              <a:gd name="connsiteY13" fmla="*/ 0 h 27432"/>
              <a:gd name="connsiteX14" fmla="*/ 8465058 w 10515600"/>
              <a:gd name="connsiteY14" fmla="*/ 0 h 27432"/>
              <a:gd name="connsiteX15" fmla="*/ 9227439 w 10515600"/>
              <a:gd name="connsiteY15" fmla="*/ 0 h 27432"/>
              <a:gd name="connsiteX16" fmla="*/ 10515600 w 10515600"/>
              <a:gd name="connsiteY16" fmla="*/ 0 h 27432"/>
              <a:gd name="connsiteX17" fmla="*/ 10515600 w 10515600"/>
              <a:gd name="connsiteY17" fmla="*/ 27432 h 27432"/>
              <a:gd name="connsiteX18" fmla="*/ 10068687 w 10515600"/>
              <a:gd name="connsiteY18" fmla="*/ 27432 h 27432"/>
              <a:gd name="connsiteX19" fmla="*/ 9201150 w 10515600"/>
              <a:gd name="connsiteY19" fmla="*/ 27432 h 27432"/>
              <a:gd name="connsiteX20" fmla="*/ 8543925 w 10515600"/>
              <a:gd name="connsiteY20" fmla="*/ 27432 h 27432"/>
              <a:gd name="connsiteX21" fmla="*/ 8202168 w 10515600"/>
              <a:gd name="connsiteY21" fmla="*/ 27432 h 27432"/>
              <a:gd name="connsiteX22" fmla="*/ 7544943 w 10515600"/>
              <a:gd name="connsiteY22" fmla="*/ 27432 h 27432"/>
              <a:gd name="connsiteX23" fmla="*/ 6992874 w 10515600"/>
              <a:gd name="connsiteY23" fmla="*/ 27432 h 27432"/>
              <a:gd name="connsiteX24" fmla="*/ 6440805 w 10515600"/>
              <a:gd name="connsiteY24" fmla="*/ 27432 h 27432"/>
              <a:gd name="connsiteX25" fmla="*/ 5888736 w 10515600"/>
              <a:gd name="connsiteY25" fmla="*/ 27432 h 27432"/>
              <a:gd name="connsiteX26" fmla="*/ 5336667 w 10515600"/>
              <a:gd name="connsiteY26" fmla="*/ 27432 h 27432"/>
              <a:gd name="connsiteX27" fmla="*/ 4574286 w 10515600"/>
              <a:gd name="connsiteY27" fmla="*/ 27432 h 27432"/>
              <a:gd name="connsiteX28" fmla="*/ 3917061 w 10515600"/>
              <a:gd name="connsiteY28" fmla="*/ 27432 h 27432"/>
              <a:gd name="connsiteX29" fmla="*/ 3575304 w 10515600"/>
              <a:gd name="connsiteY29" fmla="*/ 27432 h 27432"/>
              <a:gd name="connsiteX30" fmla="*/ 3023235 w 10515600"/>
              <a:gd name="connsiteY30" fmla="*/ 27432 h 27432"/>
              <a:gd name="connsiteX31" fmla="*/ 2260854 w 10515600"/>
              <a:gd name="connsiteY31" fmla="*/ 27432 h 27432"/>
              <a:gd name="connsiteX32" fmla="*/ 1813941 w 10515600"/>
              <a:gd name="connsiteY32" fmla="*/ 27432 h 27432"/>
              <a:gd name="connsiteX33" fmla="*/ 946404 w 10515600"/>
              <a:gd name="connsiteY33" fmla="*/ 27432 h 27432"/>
              <a:gd name="connsiteX34" fmla="*/ 0 w 10515600"/>
              <a:gd name="connsiteY34" fmla="*/ 27432 h 27432"/>
              <a:gd name="connsiteX35" fmla="*/ 0 w 10515600"/>
              <a:gd name="connsiteY35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515600" h="27432" fill="none" extrusionOk="0">
                <a:moveTo>
                  <a:pt x="0" y="0"/>
                </a:moveTo>
                <a:cubicBezTo>
                  <a:pt x="119693" y="-14343"/>
                  <a:pt x="253007" y="-7583"/>
                  <a:pt x="446913" y="0"/>
                </a:cubicBezTo>
                <a:cubicBezTo>
                  <a:pt x="640819" y="7583"/>
                  <a:pt x="841419" y="-7067"/>
                  <a:pt x="1104138" y="0"/>
                </a:cubicBezTo>
                <a:cubicBezTo>
                  <a:pt x="1366858" y="7067"/>
                  <a:pt x="1495525" y="1255"/>
                  <a:pt x="1866519" y="0"/>
                </a:cubicBezTo>
                <a:cubicBezTo>
                  <a:pt x="2237513" y="-1255"/>
                  <a:pt x="2043820" y="12003"/>
                  <a:pt x="2208276" y="0"/>
                </a:cubicBezTo>
                <a:cubicBezTo>
                  <a:pt x="2372732" y="-12003"/>
                  <a:pt x="2419452" y="9887"/>
                  <a:pt x="2550033" y="0"/>
                </a:cubicBezTo>
                <a:cubicBezTo>
                  <a:pt x="2680614" y="-9887"/>
                  <a:pt x="3098156" y="3827"/>
                  <a:pt x="3417570" y="0"/>
                </a:cubicBezTo>
                <a:cubicBezTo>
                  <a:pt x="3736984" y="-3827"/>
                  <a:pt x="3916040" y="-6233"/>
                  <a:pt x="4074795" y="0"/>
                </a:cubicBezTo>
                <a:cubicBezTo>
                  <a:pt x="4233551" y="6233"/>
                  <a:pt x="4279253" y="5661"/>
                  <a:pt x="4416552" y="0"/>
                </a:cubicBezTo>
                <a:cubicBezTo>
                  <a:pt x="4553851" y="-5661"/>
                  <a:pt x="4915758" y="26022"/>
                  <a:pt x="5073777" y="0"/>
                </a:cubicBezTo>
                <a:cubicBezTo>
                  <a:pt x="5231797" y="-26022"/>
                  <a:pt x="5612089" y="32230"/>
                  <a:pt x="5941314" y="0"/>
                </a:cubicBezTo>
                <a:cubicBezTo>
                  <a:pt x="6270539" y="-32230"/>
                  <a:pt x="6313600" y="3064"/>
                  <a:pt x="6493383" y="0"/>
                </a:cubicBezTo>
                <a:cubicBezTo>
                  <a:pt x="6673166" y="-3064"/>
                  <a:pt x="6902474" y="-21096"/>
                  <a:pt x="7045452" y="0"/>
                </a:cubicBezTo>
                <a:cubicBezTo>
                  <a:pt x="7188430" y="21096"/>
                  <a:pt x="7478162" y="17386"/>
                  <a:pt x="7702677" y="0"/>
                </a:cubicBezTo>
                <a:cubicBezTo>
                  <a:pt x="7927192" y="-17386"/>
                  <a:pt x="8295683" y="-35143"/>
                  <a:pt x="8465058" y="0"/>
                </a:cubicBezTo>
                <a:cubicBezTo>
                  <a:pt x="8634433" y="35143"/>
                  <a:pt x="8927835" y="4103"/>
                  <a:pt x="9227439" y="0"/>
                </a:cubicBezTo>
                <a:cubicBezTo>
                  <a:pt x="9527043" y="-4103"/>
                  <a:pt x="10105355" y="-17535"/>
                  <a:pt x="10515600" y="0"/>
                </a:cubicBezTo>
                <a:cubicBezTo>
                  <a:pt x="10515789" y="12323"/>
                  <a:pt x="10515633" y="14639"/>
                  <a:pt x="10515600" y="27432"/>
                </a:cubicBezTo>
                <a:cubicBezTo>
                  <a:pt x="10343646" y="15282"/>
                  <a:pt x="10223667" y="31057"/>
                  <a:pt x="10068687" y="27432"/>
                </a:cubicBezTo>
                <a:cubicBezTo>
                  <a:pt x="9913707" y="23807"/>
                  <a:pt x="9512455" y="4101"/>
                  <a:pt x="9201150" y="27432"/>
                </a:cubicBezTo>
                <a:cubicBezTo>
                  <a:pt x="8889845" y="50763"/>
                  <a:pt x="8866277" y="3158"/>
                  <a:pt x="8543925" y="27432"/>
                </a:cubicBezTo>
                <a:cubicBezTo>
                  <a:pt x="8221573" y="51706"/>
                  <a:pt x="8288348" y="37286"/>
                  <a:pt x="8202168" y="27432"/>
                </a:cubicBezTo>
                <a:cubicBezTo>
                  <a:pt x="8115988" y="17578"/>
                  <a:pt x="7797033" y="6631"/>
                  <a:pt x="7544943" y="27432"/>
                </a:cubicBezTo>
                <a:cubicBezTo>
                  <a:pt x="7292854" y="48233"/>
                  <a:pt x="7108060" y="41767"/>
                  <a:pt x="6992874" y="27432"/>
                </a:cubicBezTo>
                <a:cubicBezTo>
                  <a:pt x="6877688" y="13097"/>
                  <a:pt x="6668930" y="7947"/>
                  <a:pt x="6440805" y="27432"/>
                </a:cubicBezTo>
                <a:cubicBezTo>
                  <a:pt x="6212680" y="46917"/>
                  <a:pt x="6027476" y="35225"/>
                  <a:pt x="5888736" y="27432"/>
                </a:cubicBezTo>
                <a:cubicBezTo>
                  <a:pt x="5749996" y="19639"/>
                  <a:pt x="5574559" y="43627"/>
                  <a:pt x="5336667" y="27432"/>
                </a:cubicBezTo>
                <a:cubicBezTo>
                  <a:pt x="5098775" y="11237"/>
                  <a:pt x="4837534" y="41882"/>
                  <a:pt x="4574286" y="27432"/>
                </a:cubicBezTo>
                <a:cubicBezTo>
                  <a:pt x="4311038" y="12982"/>
                  <a:pt x="4126419" y="26678"/>
                  <a:pt x="3917061" y="27432"/>
                </a:cubicBezTo>
                <a:cubicBezTo>
                  <a:pt x="3707704" y="28186"/>
                  <a:pt x="3657291" y="40087"/>
                  <a:pt x="3575304" y="27432"/>
                </a:cubicBezTo>
                <a:cubicBezTo>
                  <a:pt x="3493317" y="14777"/>
                  <a:pt x="3185226" y="45867"/>
                  <a:pt x="3023235" y="27432"/>
                </a:cubicBezTo>
                <a:cubicBezTo>
                  <a:pt x="2861244" y="8997"/>
                  <a:pt x="2597085" y="35801"/>
                  <a:pt x="2260854" y="27432"/>
                </a:cubicBezTo>
                <a:cubicBezTo>
                  <a:pt x="1924623" y="19063"/>
                  <a:pt x="1996678" y="15705"/>
                  <a:pt x="1813941" y="27432"/>
                </a:cubicBezTo>
                <a:cubicBezTo>
                  <a:pt x="1631204" y="39159"/>
                  <a:pt x="1187542" y="49167"/>
                  <a:pt x="946404" y="27432"/>
                </a:cubicBezTo>
                <a:cubicBezTo>
                  <a:pt x="705266" y="5697"/>
                  <a:pt x="404743" y="28229"/>
                  <a:pt x="0" y="27432"/>
                </a:cubicBezTo>
                <a:cubicBezTo>
                  <a:pt x="244" y="15297"/>
                  <a:pt x="645" y="7129"/>
                  <a:pt x="0" y="0"/>
                </a:cubicBezTo>
                <a:close/>
              </a:path>
              <a:path w="10515600" h="27432" stroke="0" extrusionOk="0">
                <a:moveTo>
                  <a:pt x="0" y="0"/>
                </a:moveTo>
                <a:cubicBezTo>
                  <a:pt x="230793" y="14353"/>
                  <a:pt x="332416" y="21392"/>
                  <a:pt x="552069" y="0"/>
                </a:cubicBezTo>
                <a:cubicBezTo>
                  <a:pt x="771722" y="-21392"/>
                  <a:pt x="761737" y="-14337"/>
                  <a:pt x="893826" y="0"/>
                </a:cubicBezTo>
                <a:cubicBezTo>
                  <a:pt x="1025915" y="14337"/>
                  <a:pt x="1441584" y="-15498"/>
                  <a:pt x="1761363" y="0"/>
                </a:cubicBezTo>
                <a:cubicBezTo>
                  <a:pt x="2081142" y="15498"/>
                  <a:pt x="2111503" y="7278"/>
                  <a:pt x="2313432" y="0"/>
                </a:cubicBezTo>
                <a:cubicBezTo>
                  <a:pt x="2515361" y="-7278"/>
                  <a:pt x="2743584" y="-17845"/>
                  <a:pt x="2865501" y="0"/>
                </a:cubicBezTo>
                <a:cubicBezTo>
                  <a:pt x="2987418" y="17845"/>
                  <a:pt x="3345183" y="8208"/>
                  <a:pt x="3733038" y="0"/>
                </a:cubicBezTo>
                <a:cubicBezTo>
                  <a:pt x="4120893" y="-8208"/>
                  <a:pt x="4009066" y="-3159"/>
                  <a:pt x="4179951" y="0"/>
                </a:cubicBezTo>
                <a:cubicBezTo>
                  <a:pt x="4350836" y="3159"/>
                  <a:pt x="4735020" y="17517"/>
                  <a:pt x="5047488" y="0"/>
                </a:cubicBezTo>
                <a:cubicBezTo>
                  <a:pt x="5359956" y="-17517"/>
                  <a:pt x="5662148" y="-17777"/>
                  <a:pt x="5915025" y="0"/>
                </a:cubicBezTo>
                <a:cubicBezTo>
                  <a:pt x="6167902" y="17777"/>
                  <a:pt x="6308797" y="30350"/>
                  <a:pt x="6572250" y="0"/>
                </a:cubicBezTo>
                <a:cubicBezTo>
                  <a:pt x="6835703" y="-30350"/>
                  <a:pt x="7107419" y="-9627"/>
                  <a:pt x="7439787" y="0"/>
                </a:cubicBezTo>
                <a:cubicBezTo>
                  <a:pt x="7772155" y="9627"/>
                  <a:pt x="7844034" y="-9098"/>
                  <a:pt x="7991856" y="0"/>
                </a:cubicBezTo>
                <a:cubicBezTo>
                  <a:pt x="8139678" y="9098"/>
                  <a:pt x="8289889" y="-20239"/>
                  <a:pt x="8543925" y="0"/>
                </a:cubicBezTo>
                <a:cubicBezTo>
                  <a:pt x="8797961" y="20239"/>
                  <a:pt x="8994198" y="29575"/>
                  <a:pt x="9306306" y="0"/>
                </a:cubicBezTo>
                <a:cubicBezTo>
                  <a:pt x="9618414" y="-29575"/>
                  <a:pt x="9739118" y="-23835"/>
                  <a:pt x="9858375" y="0"/>
                </a:cubicBezTo>
                <a:cubicBezTo>
                  <a:pt x="9977632" y="23835"/>
                  <a:pt x="10370488" y="-4069"/>
                  <a:pt x="10515600" y="0"/>
                </a:cubicBezTo>
                <a:cubicBezTo>
                  <a:pt x="10515650" y="5798"/>
                  <a:pt x="10515903" y="19375"/>
                  <a:pt x="10515600" y="27432"/>
                </a:cubicBezTo>
                <a:cubicBezTo>
                  <a:pt x="10304538" y="42307"/>
                  <a:pt x="10069280" y="3335"/>
                  <a:pt x="9753219" y="27432"/>
                </a:cubicBezTo>
                <a:cubicBezTo>
                  <a:pt x="9437158" y="51529"/>
                  <a:pt x="9488415" y="23852"/>
                  <a:pt x="9411462" y="27432"/>
                </a:cubicBezTo>
                <a:cubicBezTo>
                  <a:pt x="9334509" y="31012"/>
                  <a:pt x="9183755" y="44107"/>
                  <a:pt x="8964549" y="27432"/>
                </a:cubicBezTo>
                <a:cubicBezTo>
                  <a:pt x="8745343" y="10757"/>
                  <a:pt x="8279150" y="61693"/>
                  <a:pt x="8097012" y="27432"/>
                </a:cubicBezTo>
                <a:cubicBezTo>
                  <a:pt x="7914874" y="-6829"/>
                  <a:pt x="7608717" y="59556"/>
                  <a:pt x="7439787" y="27432"/>
                </a:cubicBezTo>
                <a:cubicBezTo>
                  <a:pt x="7270858" y="-4692"/>
                  <a:pt x="7154492" y="27026"/>
                  <a:pt x="6992874" y="27432"/>
                </a:cubicBezTo>
                <a:cubicBezTo>
                  <a:pt x="6831256" y="27838"/>
                  <a:pt x="6536817" y="51174"/>
                  <a:pt x="6335649" y="27432"/>
                </a:cubicBezTo>
                <a:cubicBezTo>
                  <a:pt x="6134481" y="3690"/>
                  <a:pt x="6097824" y="11070"/>
                  <a:pt x="5993892" y="27432"/>
                </a:cubicBezTo>
                <a:cubicBezTo>
                  <a:pt x="5889960" y="43794"/>
                  <a:pt x="5793821" y="34098"/>
                  <a:pt x="5652135" y="27432"/>
                </a:cubicBezTo>
                <a:cubicBezTo>
                  <a:pt x="5510449" y="20766"/>
                  <a:pt x="5168382" y="-3650"/>
                  <a:pt x="4994910" y="27432"/>
                </a:cubicBezTo>
                <a:cubicBezTo>
                  <a:pt x="4821439" y="58514"/>
                  <a:pt x="4653937" y="21362"/>
                  <a:pt x="4547997" y="27432"/>
                </a:cubicBezTo>
                <a:cubicBezTo>
                  <a:pt x="4442057" y="33502"/>
                  <a:pt x="4153363" y="33024"/>
                  <a:pt x="3785616" y="27432"/>
                </a:cubicBezTo>
                <a:cubicBezTo>
                  <a:pt x="3417869" y="21840"/>
                  <a:pt x="3544908" y="29840"/>
                  <a:pt x="3338703" y="27432"/>
                </a:cubicBezTo>
                <a:cubicBezTo>
                  <a:pt x="3132498" y="25024"/>
                  <a:pt x="2782152" y="45947"/>
                  <a:pt x="2576322" y="27432"/>
                </a:cubicBezTo>
                <a:cubicBezTo>
                  <a:pt x="2370492" y="8917"/>
                  <a:pt x="2347214" y="14129"/>
                  <a:pt x="2234565" y="27432"/>
                </a:cubicBezTo>
                <a:cubicBezTo>
                  <a:pt x="2121916" y="40735"/>
                  <a:pt x="1785921" y="49081"/>
                  <a:pt x="1472184" y="27432"/>
                </a:cubicBezTo>
                <a:cubicBezTo>
                  <a:pt x="1158447" y="5783"/>
                  <a:pt x="1203910" y="37937"/>
                  <a:pt x="1025271" y="27432"/>
                </a:cubicBezTo>
                <a:cubicBezTo>
                  <a:pt x="846632" y="16927"/>
                  <a:pt x="846577" y="17996"/>
                  <a:pt x="683514" y="27432"/>
                </a:cubicBezTo>
                <a:cubicBezTo>
                  <a:pt x="520451" y="36868"/>
                  <a:pt x="320799" y="46677"/>
                  <a:pt x="0" y="27432"/>
                </a:cubicBezTo>
                <a:cubicBezTo>
                  <a:pt x="-510" y="19859"/>
                  <a:pt x="-1106" y="11474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56229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8AE282-8875-4F49-AB21-E1C2BCAEA1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1712EA2-EF8C-4F18-BECF-AD121F72816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938528"/>
            <a:ext cx="5157787" cy="823912"/>
          </a:xfrm>
        </p:spPr>
        <p:txBody>
          <a:bodyPr anchor="b">
            <a:normAutofit/>
          </a:bodyPr>
          <a:lstStyle>
            <a:lvl1pPr marL="0" indent="0">
              <a:buNone/>
              <a:defRPr sz="36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D7B59D4-E93F-40C1-A1A2-F1867830C67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926080"/>
            <a:ext cx="5157787" cy="326440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E810616-1C77-42AE-8449-D0B64E2B847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938528"/>
            <a:ext cx="5183188" cy="823912"/>
          </a:xfrm>
        </p:spPr>
        <p:txBody>
          <a:bodyPr anchor="b">
            <a:normAutofit/>
          </a:bodyPr>
          <a:lstStyle>
            <a:lvl1pPr marL="0" indent="0">
              <a:buNone/>
              <a:defRPr sz="36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A74E172-AFE8-48E4-BBB0-CA6D4EC1127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926080"/>
            <a:ext cx="5183188" cy="326440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C9407CC-270D-4C98-B95C-7AE67D2E19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5/25/2020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54070D5-9B7B-47FC-9F75-F6AD960745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28EAC17-33BE-4265-8C06-644C2D34FD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Rectangle 10" descr="Tag=AccentColor&#10;Flavor=Light&#10;Target=FillAndLine">
            <a:extLst>
              <a:ext uri="{FF2B5EF4-FFF2-40B4-BE49-F238E27FC236}">
                <a16:creationId xmlns:a16="http://schemas.microsoft.com/office/drawing/2014/main" id="{F634C457-AEBF-47D7-9200-BAD05D138B12}"/>
              </a:ext>
            </a:extLst>
          </p:cNvPr>
          <p:cNvSpPr/>
          <p:nvPr/>
        </p:nvSpPr>
        <p:spPr>
          <a:xfrm>
            <a:off x="838199" y="1709928"/>
            <a:ext cx="10515600" cy="27432"/>
          </a:xfrm>
          <a:custGeom>
            <a:avLst/>
            <a:gdLst>
              <a:gd name="connsiteX0" fmla="*/ 0 w 10515600"/>
              <a:gd name="connsiteY0" fmla="*/ 0 h 27432"/>
              <a:gd name="connsiteX1" fmla="*/ 446913 w 10515600"/>
              <a:gd name="connsiteY1" fmla="*/ 0 h 27432"/>
              <a:gd name="connsiteX2" fmla="*/ 1104138 w 10515600"/>
              <a:gd name="connsiteY2" fmla="*/ 0 h 27432"/>
              <a:gd name="connsiteX3" fmla="*/ 1866519 w 10515600"/>
              <a:gd name="connsiteY3" fmla="*/ 0 h 27432"/>
              <a:gd name="connsiteX4" fmla="*/ 2208276 w 10515600"/>
              <a:gd name="connsiteY4" fmla="*/ 0 h 27432"/>
              <a:gd name="connsiteX5" fmla="*/ 2550033 w 10515600"/>
              <a:gd name="connsiteY5" fmla="*/ 0 h 27432"/>
              <a:gd name="connsiteX6" fmla="*/ 3417570 w 10515600"/>
              <a:gd name="connsiteY6" fmla="*/ 0 h 27432"/>
              <a:gd name="connsiteX7" fmla="*/ 4074795 w 10515600"/>
              <a:gd name="connsiteY7" fmla="*/ 0 h 27432"/>
              <a:gd name="connsiteX8" fmla="*/ 4416552 w 10515600"/>
              <a:gd name="connsiteY8" fmla="*/ 0 h 27432"/>
              <a:gd name="connsiteX9" fmla="*/ 5073777 w 10515600"/>
              <a:gd name="connsiteY9" fmla="*/ 0 h 27432"/>
              <a:gd name="connsiteX10" fmla="*/ 5941314 w 10515600"/>
              <a:gd name="connsiteY10" fmla="*/ 0 h 27432"/>
              <a:gd name="connsiteX11" fmla="*/ 6493383 w 10515600"/>
              <a:gd name="connsiteY11" fmla="*/ 0 h 27432"/>
              <a:gd name="connsiteX12" fmla="*/ 7045452 w 10515600"/>
              <a:gd name="connsiteY12" fmla="*/ 0 h 27432"/>
              <a:gd name="connsiteX13" fmla="*/ 7702677 w 10515600"/>
              <a:gd name="connsiteY13" fmla="*/ 0 h 27432"/>
              <a:gd name="connsiteX14" fmla="*/ 8465058 w 10515600"/>
              <a:gd name="connsiteY14" fmla="*/ 0 h 27432"/>
              <a:gd name="connsiteX15" fmla="*/ 9227439 w 10515600"/>
              <a:gd name="connsiteY15" fmla="*/ 0 h 27432"/>
              <a:gd name="connsiteX16" fmla="*/ 10515600 w 10515600"/>
              <a:gd name="connsiteY16" fmla="*/ 0 h 27432"/>
              <a:gd name="connsiteX17" fmla="*/ 10515600 w 10515600"/>
              <a:gd name="connsiteY17" fmla="*/ 27432 h 27432"/>
              <a:gd name="connsiteX18" fmla="*/ 10068687 w 10515600"/>
              <a:gd name="connsiteY18" fmla="*/ 27432 h 27432"/>
              <a:gd name="connsiteX19" fmla="*/ 9201150 w 10515600"/>
              <a:gd name="connsiteY19" fmla="*/ 27432 h 27432"/>
              <a:gd name="connsiteX20" fmla="*/ 8543925 w 10515600"/>
              <a:gd name="connsiteY20" fmla="*/ 27432 h 27432"/>
              <a:gd name="connsiteX21" fmla="*/ 8202168 w 10515600"/>
              <a:gd name="connsiteY21" fmla="*/ 27432 h 27432"/>
              <a:gd name="connsiteX22" fmla="*/ 7544943 w 10515600"/>
              <a:gd name="connsiteY22" fmla="*/ 27432 h 27432"/>
              <a:gd name="connsiteX23" fmla="*/ 6992874 w 10515600"/>
              <a:gd name="connsiteY23" fmla="*/ 27432 h 27432"/>
              <a:gd name="connsiteX24" fmla="*/ 6440805 w 10515600"/>
              <a:gd name="connsiteY24" fmla="*/ 27432 h 27432"/>
              <a:gd name="connsiteX25" fmla="*/ 5888736 w 10515600"/>
              <a:gd name="connsiteY25" fmla="*/ 27432 h 27432"/>
              <a:gd name="connsiteX26" fmla="*/ 5336667 w 10515600"/>
              <a:gd name="connsiteY26" fmla="*/ 27432 h 27432"/>
              <a:gd name="connsiteX27" fmla="*/ 4574286 w 10515600"/>
              <a:gd name="connsiteY27" fmla="*/ 27432 h 27432"/>
              <a:gd name="connsiteX28" fmla="*/ 3917061 w 10515600"/>
              <a:gd name="connsiteY28" fmla="*/ 27432 h 27432"/>
              <a:gd name="connsiteX29" fmla="*/ 3575304 w 10515600"/>
              <a:gd name="connsiteY29" fmla="*/ 27432 h 27432"/>
              <a:gd name="connsiteX30" fmla="*/ 3023235 w 10515600"/>
              <a:gd name="connsiteY30" fmla="*/ 27432 h 27432"/>
              <a:gd name="connsiteX31" fmla="*/ 2260854 w 10515600"/>
              <a:gd name="connsiteY31" fmla="*/ 27432 h 27432"/>
              <a:gd name="connsiteX32" fmla="*/ 1813941 w 10515600"/>
              <a:gd name="connsiteY32" fmla="*/ 27432 h 27432"/>
              <a:gd name="connsiteX33" fmla="*/ 946404 w 10515600"/>
              <a:gd name="connsiteY33" fmla="*/ 27432 h 27432"/>
              <a:gd name="connsiteX34" fmla="*/ 0 w 10515600"/>
              <a:gd name="connsiteY34" fmla="*/ 27432 h 27432"/>
              <a:gd name="connsiteX35" fmla="*/ 0 w 10515600"/>
              <a:gd name="connsiteY35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515600" h="27432" fill="none" extrusionOk="0">
                <a:moveTo>
                  <a:pt x="0" y="0"/>
                </a:moveTo>
                <a:cubicBezTo>
                  <a:pt x="119693" y="-14343"/>
                  <a:pt x="253007" y="-7583"/>
                  <a:pt x="446913" y="0"/>
                </a:cubicBezTo>
                <a:cubicBezTo>
                  <a:pt x="640819" y="7583"/>
                  <a:pt x="841419" y="-7067"/>
                  <a:pt x="1104138" y="0"/>
                </a:cubicBezTo>
                <a:cubicBezTo>
                  <a:pt x="1366858" y="7067"/>
                  <a:pt x="1495525" y="1255"/>
                  <a:pt x="1866519" y="0"/>
                </a:cubicBezTo>
                <a:cubicBezTo>
                  <a:pt x="2237513" y="-1255"/>
                  <a:pt x="2043820" y="12003"/>
                  <a:pt x="2208276" y="0"/>
                </a:cubicBezTo>
                <a:cubicBezTo>
                  <a:pt x="2372732" y="-12003"/>
                  <a:pt x="2419452" y="9887"/>
                  <a:pt x="2550033" y="0"/>
                </a:cubicBezTo>
                <a:cubicBezTo>
                  <a:pt x="2680614" y="-9887"/>
                  <a:pt x="3098156" y="3827"/>
                  <a:pt x="3417570" y="0"/>
                </a:cubicBezTo>
                <a:cubicBezTo>
                  <a:pt x="3736984" y="-3827"/>
                  <a:pt x="3916040" y="-6233"/>
                  <a:pt x="4074795" y="0"/>
                </a:cubicBezTo>
                <a:cubicBezTo>
                  <a:pt x="4233551" y="6233"/>
                  <a:pt x="4279253" y="5661"/>
                  <a:pt x="4416552" y="0"/>
                </a:cubicBezTo>
                <a:cubicBezTo>
                  <a:pt x="4553851" y="-5661"/>
                  <a:pt x="4915758" y="26022"/>
                  <a:pt x="5073777" y="0"/>
                </a:cubicBezTo>
                <a:cubicBezTo>
                  <a:pt x="5231797" y="-26022"/>
                  <a:pt x="5612089" y="32230"/>
                  <a:pt x="5941314" y="0"/>
                </a:cubicBezTo>
                <a:cubicBezTo>
                  <a:pt x="6270539" y="-32230"/>
                  <a:pt x="6313600" y="3064"/>
                  <a:pt x="6493383" y="0"/>
                </a:cubicBezTo>
                <a:cubicBezTo>
                  <a:pt x="6673166" y="-3064"/>
                  <a:pt x="6902474" y="-21096"/>
                  <a:pt x="7045452" y="0"/>
                </a:cubicBezTo>
                <a:cubicBezTo>
                  <a:pt x="7188430" y="21096"/>
                  <a:pt x="7478162" y="17386"/>
                  <a:pt x="7702677" y="0"/>
                </a:cubicBezTo>
                <a:cubicBezTo>
                  <a:pt x="7927192" y="-17386"/>
                  <a:pt x="8295683" y="-35143"/>
                  <a:pt x="8465058" y="0"/>
                </a:cubicBezTo>
                <a:cubicBezTo>
                  <a:pt x="8634433" y="35143"/>
                  <a:pt x="8927835" y="4103"/>
                  <a:pt x="9227439" y="0"/>
                </a:cubicBezTo>
                <a:cubicBezTo>
                  <a:pt x="9527043" y="-4103"/>
                  <a:pt x="10105355" y="-17535"/>
                  <a:pt x="10515600" y="0"/>
                </a:cubicBezTo>
                <a:cubicBezTo>
                  <a:pt x="10515789" y="12323"/>
                  <a:pt x="10515633" y="14639"/>
                  <a:pt x="10515600" y="27432"/>
                </a:cubicBezTo>
                <a:cubicBezTo>
                  <a:pt x="10343646" y="15282"/>
                  <a:pt x="10223667" y="31057"/>
                  <a:pt x="10068687" y="27432"/>
                </a:cubicBezTo>
                <a:cubicBezTo>
                  <a:pt x="9913707" y="23807"/>
                  <a:pt x="9512455" y="4101"/>
                  <a:pt x="9201150" y="27432"/>
                </a:cubicBezTo>
                <a:cubicBezTo>
                  <a:pt x="8889845" y="50763"/>
                  <a:pt x="8866277" y="3158"/>
                  <a:pt x="8543925" y="27432"/>
                </a:cubicBezTo>
                <a:cubicBezTo>
                  <a:pt x="8221573" y="51706"/>
                  <a:pt x="8288348" y="37286"/>
                  <a:pt x="8202168" y="27432"/>
                </a:cubicBezTo>
                <a:cubicBezTo>
                  <a:pt x="8115988" y="17578"/>
                  <a:pt x="7797033" y="6631"/>
                  <a:pt x="7544943" y="27432"/>
                </a:cubicBezTo>
                <a:cubicBezTo>
                  <a:pt x="7292854" y="48233"/>
                  <a:pt x="7108060" y="41767"/>
                  <a:pt x="6992874" y="27432"/>
                </a:cubicBezTo>
                <a:cubicBezTo>
                  <a:pt x="6877688" y="13097"/>
                  <a:pt x="6668930" y="7947"/>
                  <a:pt x="6440805" y="27432"/>
                </a:cubicBezTo>
                <a:cubicBezTo>
                  <a:pt x="6212680" y="46917"/>
                  <a:pt x="6027476" y="35225"/>
                  <a:pt x="5888736" y="27432"/>
                </a:cubicBezTo>
                <a:cubicBezTo>
                  <a:pt x="5749996" y="19639"/>
                  <a:pt x="5574559" y="43627"/>
                  <a:pt x="5336667" y="27432"/>
                </a:cubicBezTo>
                <a:cubicBezTo>
                  <a:pt x="5098775" y="11237"/>
                  <a:pt x="4837534" y="41882"/>
                  <a:pt x="4574286" y="27432"/>
                </a:cubicBezTo>
                <a:cubicBezTo>
                  <a:pt x="4311038" y="12982"/>
                  <a:pt x="4126419" y="26678"/>
                  <a:pt x="3917061" y="27432"/>
                </a:cubicBezTo>
                <a:cubicBezTo>
                  <a:pt x="3707704" y="28186"/>
                  <a:pt x="3657291" y="40087"/>
                  <a:pt x="3575304" y="27432"/>
                </a:cubicBezTo>
                <a:cubicBezTo>
                  <a:pt x="3493317" y="14777"/>
                  <a:pt x="3185226" y="45867"/>
                  <a:pt x="3023235" y="27432"/>
                </a:cubicBezTo>
                <a:cubicBezTo>
                  <a:pt x="2861244" y="8997"/>
                  <a:pt x="2597085" y="35801"/>
                  <a:pt x="2260854" y="27432"/>
                </a:cubicBezTo>
                <a:cubicBezTo>
                  <a:pt x="1924623" y="19063"/>
                  <a:pt x="1996678" y="15705"/>
                  <a:pt x="1813941" y="27432"/>
                </a:cubicBezTo>
                <a:cubicBezTo>
                  <a:pt x="1631204" y="39159"/>
                  <a:pt x="1187542" y="49167"/>
                  <a:pt x="946404" y="27432"/>
                </a:cubicBezTo>
                <a:cubicBezTo>
                  <a:pt x="705266" y="5697"/>
                  <a:pt x="404743" y="28229"/>
                  <a:pt x="0" y="27432"/>
                </a:cubicBezTo>
                <a:cubicBezTo>
                  <a:pt x="244" y="15297"/>
                  <a:pt x="645" y="7129"/>
                  <a:pt x="0" y="0"/>
                </a:cubicBezTo>
                <a:close/>
              </a:path>
              <a:path w="10515600" h="27432" stroke="0" extrusionOk="0">
                <a:moveTo>
                  <a:pt x="0" y="0"/>
                </a:moveTo>
                <a:cubicBezTo>
                  <a:pt x="230793" y="14353"/>
                  <a:pt x="332416" y="21392"/>
                  <a:pt x="552069" y="0"/>
                </a:cubicBezTo>
                <a:cubicBezTo>
                  <a:pt x="771722" y="-21392"/>
                  <a:pt x="761737" y="-14337"/>
                  <a:pt x="893826" y="0"/>
                </a:cubicBezTo>
                <a:cubicBezTo>
                  <a:pt x="1025915" y="14337"/>
                  <a:pt x="1441584" y="-15498"/>
                  <a:pt x="1761363" y="0"/>
                </a:cubicBezTo>
                <a:cubicBezTo>
                  <a:pt x="2081142" y="15498"/>
                  <a:pt x="2111503" y="7278"/>
                  <a:pt x="2313432" y="0"/>
                </a:cubicBezTo>
                <a:cubicBezTo>
                  <a:pt x="2515361" y="-7278"/>
                  <a:pt x="2743584" y="-17845"/>
                  <a:pt x="2865501" y="0"/>
                </a:cubicBezTo>
                <a:cubicBezTo>
                  <a:pt x="2987418" y="17845"/>
                  <a:pt x="3345183" y="8208"/>
                  <a:pt x="3733038" y="0"/>
                </a:cubicBezTo>
                <a:cubicBezTo>
                  <a:pt x="4120893" y="-8208"/>
                  <a:pt x="4009066" y="-3159"/>
                  <a:pt x="4179951" y="0"/>
                </a:cubicBezTo>
                <a:cubicBezTo>
                  <a:pt x="4350836" y="3159"/>
                  <a:pt x="4735020" y="17517"/>
                  <a:pt x="5047488" y="0"/>
                </a:cubicBezTo>
                <a:cubicBezTo>
                  <a:pt x="5359956" y="-17517"/>
                  <a:pt x="5662148" y="-17777"/>
                  <a:pt x="5915025" y="0"/>
                </a:cubicBezTo>
                <a:cubicBezTo>
                  <a:pt x="6167902" y="17777"/>
                  <a:pt x="6308797" y="30350"/>
                  <a:pt x="6572250" y="0"/>
                </a:cubicBezTo>
                <a:cubicBezTo>
                  <a:pt x="6835703" y="-30350"/>
                  <a:pt x="7107419" y="-9627"/>
                  <a:pt x="7439787" y="0"/>
                </a:cubicBezTo>
                <a:cubicBezTo>
                  <a:pt x="7772155" y="9627"/>
                  <a:pt x="7844034" y="-9098"/>
                  <a:pt x="7991856" y="0"/>
                </a:cubicBezTo>
                <a:cubicBezTo>
                  <a:pt x="8139678" y="9098"/>
                  <a:pt x="8289889" y="-20239"/>
                  <a:pt x="8543925" y="0"/>
                </a:cubicBezTo>
                <a:cubicBezTo>
                  <a:pt x="8797961" y="20239"/>
                  <a:pt x="8994198" y="29575"/>
                  <a:pt x="9306306" y="0"/>
                </a:cubicBezTo>
                <a:cubicBezTo>
                  <a:pt x="9618414" y="-29575"/>
                  <a:pt x="9739118" y="-23835"/>
                  <a:pt x="9858375" y="0"/>
                </a:cubicBezTo>
                <a:cubicBezTo>
                  <a:pt x="9977632" y="23835"/>
                  <a:pt x="10370488" y="-4069"/>
                  <a:pt x="10515600" y="0"/>
                </a:cubicBezTo>
                <a:cubicBezTo>
                  <a:pt x="10515650" y="5798"/>
                  <a:pt x="10515903" y="19375"/>
                  <a:pt x="10515600" y="27432"/>
                </a:cubicBezTo>
                <a:cubicBezTo>
                  <a:pt x="10304538" y="42307"/>
                  <a:pt x="10069280" y="3335"/>
                  <a:pt x="9753219" y="27432"/>
                </a:cubicBezTo>
                <a:cubicBezTo>
                  <a:pt x="9437158" y="51529"/>
                  <a:pt x="9488415" y="23852"/>
                  <a:pt x="9411462" y="27432"/>
                </a:cubicBezTo>
                <a:cubicBezTo>
                  <a:pt x="9334509" y="31012"/>
                  <a:pt x="9183755" y="44107"/>
                  <a:pt x="8964549" y="27432"/>
                </a:cubicBezTo>
                <a:cubicBezTo>
                  <a:pt x="8745343" y="10757"/>
                  <a:pt x="8279150" y="61693"/>
                  <a:pt x="8097012" y="27432"/>
                </a:cubicBezTo>
                <a:cubicBezTo>
                  <a:pt x="7914874" y="-6829"/>
                  <a:pt x="7608717" y="59556"/>
                  <a:pt x="7439787" y="27432"/>
                </a:cubicBezTo>
                <a:cubicBezTo>
                  <a:pt x="7270858" y="-4692"/>
                  <a:pt x="7154492" y="27026"/>
                  <a:pt x="6992874" y="27432"/>
                </a:cubicBezTo>
                <a:cubicBezTo>
                  <a:pt x="6831256" y="27838"/>
                  <a:pt x="6536817" y="51174"/>
                  <a:pt x="6335649" y="27432"/>
                </a:cubicBezTo>
                <a:cubicBezTo>
                  <a:pt x="6134481" y="3690"/>
                  <a:pt x="6097824" y="11070"/>
                  <a:pt x="5993892" y="27432"/>
                </a:cubicBezTo>
                <a:cubicBezTo>
                  <a:pt x="5889960" y="43794"/>
                  <a:pt x="5793821" y="34098"/>
                  <a:pt x="5652135" y="27432"/>
                </a:cubicBezTo>
                <a:cubicBezTo>
                  <a:pt x="5510449" y="20766"/>
                  <a:pt x="5168382" y="-3650"/>
                  <a:pt x="4994910" y="27432"/>
                </a:cubicBezTo>
                <a:cubicBezTo>
                  <a:pt x="4821439" y="58514"/>
                  <a:pt x="4653937" y="21362"/>
                  <a:pt x="4547997" y="27432"/>
                </a:cubicBezTo>
                <a:cubicBezTo>
                  <a:pt x="4442057" y="33502"/>
                  <a:pt x="4153363" y="33024"/>
                  <a:pt x="3785616" y="27432"/>
                </a:cubicBezTo>
                <a:cubicBezTo>
                  <a:pt x="3417869" y="21840"/>
                  <a:pt x="3544908" y="29840"/>
                  <a:pt x="3338703" y="27432"/>
                </a:cubicBezTo>
                <a:cubicBezTo>
                  <a:pt x="3132498" y="25024"/>
                  <a:pt x="2782152" y="45947"/>
                  <a:pt x="2576322" y="27432"/>
                </a:cubicBezTo>
                <a:cubicBezTo>
                  <a:pt x="2370492" y="8917"/>
                  <a:pt x="2347214" y="14129"/>
                  <a:pt x="2234565" y="27432"/>
                </a:cubicBezTo>
                <a:cubicBezTo>
                  <a:pt x="2121916" y="40735"/>
                  <a:pt x="1785921" y="49081"/>
                  <a:pt x="1472184" y="27432"/>
                </a:cubicBezTo>
                <a:cubicBezTo>
                  <a:pt x="1158447" y="5783"/>
                  <a:pt x="1203910" y="37937"/>
                  <a:pt x="1025271" y="27432"/>
                </a:cubicBezTo>
                <a:cubicBezTo>
                  <a:pt x="846632" y="16927"/>
                  <a:pt x="846577" y="17996"/>
                  <a:pt x="683514" y="27432"/>
                </a:cubicBezTo>
                <a:cubicBezTo>
                  <a:pt x="520451" y="36868"/>
                  <a:pt x="320799" y="46677"/>
                  <a:pt x="0" y="27432"/>
                </a:cubicBezTo>
                <a:cubicBezTo>
                  <a:pt x="-510" y="19859"/>
                  <a:pt x="-1106" y="11474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34703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EE9AC0-40CD-4451-BF00-5E2FC7B745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03704" y="1728216"/>
            <a:ext cx="7781544" cy="3392424"/>
          </a:xfrm>
        </p:spPr>
        <p:txBody>
          <a:bodyPr>
            <a:normAutofit/>
          </a:bodyPr>
          <a:lstStyle>
            <a:lvl1pPr algn="ctr">
              <a:defRPr sz="7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6FD9A32-9C83-452B-BC69-CC6E95D3C9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5/25/2020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B87B83E-E23E-42DE-876D-F55908A97D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61C03A8-D428-4010-B413-13B1E99226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  <p:sp>
        <p:nvSpPr>
          <p:cNvPr id="6" name="Rectangle 6" descr="Tag=AccentColor&#10;Flavor=Light&#10;Target=FillAndLine">
            <a:extLst>
              <a:ext uri="{FF2B5EF4-FFF2-40B4-BE49-F238E27FC236}">
                <a16:creationId xmlns:a16="http://schemas.microsoft.com/office/drawing/2014/main" id="{17F03060-85EC-4182-8C18-C6EE0D373E4B}"/>
              </a:ext>
            </a:extLst>
          </p:cNvPr>
          <p:cNvSpPr/>
          <p:nvPr/>
        </p:nvSpPr>
        <p:spPr>
          <a:xfrm>
            <a:off x="3974206" y="5126892"/>
            <a:ext cx="4243589" cy="27432"/>
          </a:xfrm>
          <a:custGeom>
            <a:avLst/>
            <a:gdLst>
              <a:gd name="connsiteX0" fmla="*/ 0 w 4243589"/>
              <a:gd name="connsiteY0" fmla="*/ 0 h 27432"/>
              <a:gd name="connsiteX1" fmla="*/ 563791 w 4243589"/>
              <a:gd name="connsiteY1" fmla="*/ 0 h 27432"/>
              <a:gd name="connsiteX2" fmla="*/ 1042710 w 4243589"/>
              <a:gd name="connsiteY2" fmla="*/ 0 h 27432"/>
              <a:gd name="connsiteX3" fmla="*/ 1564066 w 4243589"/>
              <a:gd name="connsiteY3" fmla="*/ 0 h 27432"/>
              <a:gd name="connsiteX4" fmla="*/ 2212729 w 4243589"/>
              <a:gd name="connsiteY4" fmla="*/ 0 h 27432"/>
              <a:gd name="connsiteX5" fmla="*/ 2776520 w 4243589"/>
              <a:gd name="connsiteY5" fmla="*/ 0 h 27432"/>
              <a:gd name="connsiteX6" fmla="*/ 3297875 w 4243589"/>
              <a:gd name="connsiteY6" fmla="*/ 0 h 27432"/>
              <a:gd name="connsiteX7" fmla="*/ 4243589 w 4243589"/>
              <a:gd name="connsiteY7" fmla="*/ 0 h 27432"/>
              <a:gd name="connsiteX8" fmla="*/ 4243589 w 4243589"/>
              <a:gd name="connsiteY8" fmla="*/ 27432 h 27432"/>
              <a:gd name="connsiteX9" fmla="*/ 3637362 w 4243589"/>
              <a:gd name="connsiteY9" fmla="*/ 27432 h 27432"/>
              <a:gd name="connsiteX10" fmla="*/ 3116007 w 4243589"/>
              <a:gd name="connsiteY10" fmla="*/ 27432 h 27432"/>
              <a:gd name="connsiteX11" fmla="*/ 2424908 w 4243589"/>
              <a:gd name="connsiteY11" fmla="*/ 27432 h 27432"/>
              <a:gd name="connsiteX12" fmla="*/ 1861117 w 4243589"/>
              <a:gd name="connsiteY12" fmla="*/ 27432 h 27432"/>
              <a:gd name="connsiteX13" fmla="*/ 1382198 w 4243589"/>
              <a:gd name="connsiteY13" fmla="*/ 27432 h 27432"/>
              <a:gd name="connsiteX14" fmla="*/ 733535 w 4243589"/>
              <a:gd name="connsiteY14" fmla="*/ 27432 h 27432"/>
              <a:gd name="connsiteX15" fmla="*/ 0 w 4243589"/>
              <a:gd name="connsiteY15" fmla="*/ 27432 h 27432"/>
              <a:gd name="connsiteX16" fmla="*/ 0 w 4243589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27432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2616" y="8304"/>
                  <a:pt x="4243111" y="21512"/>
                  <a:pt x="4243589" y="27432"/>
                </a:cubicBezTo>
                <a:cubicBezTo>
                  <a:pt x="4112949" y="6289"/>
                  <a:pt x="3928037" y="10975"/>
                  <a:pt x="3637362" y="27432"/>
                </a:cubicBezTo>
                <a:cubicBezTo>
                  <a:pt x="3346687" y="43889"/>
                  <a:pt x="3254446" y="35813"/>
                  <a:pt x="3116007" y="27432"/>
                </a:cubicBezTo>
                <a:cubicBezTo>
                  <a:pt x="2977569" y="19051"/>
                  <a:pt x="2620228" y="38017"/>
                  <a:pt x="2424908" y="27432"/>
                </a:cubicBezTo>
                <a:cubicBezTo>
                  <a:pt x="2229588" y="16847"/>
                  <a:pt x="2088287" y="5290"/>
                  <a:pt x="1861117" y="27432"/>
                </a:cubicBezTo>
                <a:cubicBezTo>
                  <a:pt x="1633947" y="49574"/>
                  <a:pt x="1502447" y="8273"/>
                  <a:pt x="1382198" y="27432"/>
                </a:cubicBezTo>
                <a:cubicBezTo>
                  <a:pt x="1261949" y="46591"/>
                  <a:pt x="1045440" y="37497"/>
                  <a:pt x="733535" y="27432"/>
                </a:cubicBezTo>
                <a:cubicBezTo>
                  <a:pt x="421630" y="17367"/>
                  <a:pt x="341257" y="-9215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243589" h="27432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4074" y="9333"/>
                  <a:pt x="4244867" y="19699"/>
                  <a:pt x="4243589" y="27432"/>
                </a:cubicBezTo>
                <a:cubicBezTo>
                  <a:pt x="4130424" y="7904"/>
                  <a:pt x="3932803" y="51393"/>
                  <a:pt x="3722234" y="27432"/>
                </a:cubicBezTo>
                <a:cubicBezTo>
                  <a:pt x="3511665" y="3471"/>
                  <a:pt x="3269903" y="55138"/>
                  <a:pt x="3116007" y="27432"/>
                </a:cubicBezTo>
                <a:cubicBezTo>
                  <a:pt x="2962111" y="-274"/>
                  <a:pt x="2744280" y="32368"/>
                  <a:pt x="2509780" y="27432"/>
                </a:cubicBezTo>
                <a:cubicBezTo>
                  <a:pt x="2275280" y="22496"/>
                  <a:pt x="2066059" y="52808"/>
                  <a:pt x="1945989" y="27432"/>
                </a:cubicBezTo>
                <a:cubicBezTo>
                  <a:pt x="1825919" y="2056"/>
                  <a:pt x="1407329" y="21760"/>
                  <a:pt x="1254890" y="27432"/>
                </a:cubicBezTo>
                <a:cubicBezTo>
                  <a:pt x="1102451" y="33104"/>
                  <a:pt x="837950" y="40817"/>
                  <a:pt x="563791" y="27432"/>
                </a:cubicBezTo>
                <a:cubicBezTo>
                  <a:pt x="289632" y="14047"/>
                  <a:pt x="132768" y="16249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7214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72816A0-77C4-4A3F-87BD-A7321E3C84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5/25/2020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5FC3464-F026-4C77-9441-55ECA5054D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87D9257-BADE-4D0B-AF0B-D09FE95FA0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64983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A1C48E-F751-45A2-9010-208B81EDBE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3429000"/>
          </a:xfrm>
        </p:spPr>
        <p:txBody>
          <a:bodyPr anchor="b">
            <a:normAutofit/>
          </a:bodyPr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9D501F6-8430-4758-8636-74D68E990E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03520" y="548640"/>
            <a:ext cx="6053328" cy="5431536"/>
          </a:xfrm>
        </p:spPr>
        <p:txBody>
          <a:bodyPr anchor="ctr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E79DC39-A29C-494C-98B6-999746C5F38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3977640"/>
            <a:ext cx="3932237" cy="2002536"/>
          </a:xfrm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584C988-A6DB-469A-B8AA-31866F36E8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5/25/2020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2BC39C3-81EB-4828-9AD3-2F1FAC521E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059376C-9810-49A5-BC9A-4E6A021752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6" descr="Tag=AccentColor&#10;Flavor=Light&#10;Target=FillAndLine">
            <a:extLst>
              <a:ext uri="{FF2B5EF4-FFF2-40B4-BE49-F238E27FC236}">
                <a16:creationId xmlns:a16="http://schemas.microsoft.com/office/drawing/2014/main" id="{B9F96F3A-E64D-4401-B02C-BCD5CAA97CFF}"/>
              </a:ext>
            </a:extLst>
          </p:cNvPr>
          <p:cNvSpPr/>
          <p:nvPr/>
        </p:nvSpPr>
        <p:spPr>
          <a:xfrm rot="5400000">
            <a:off x="2797492" y="3254143"/>
            <a:ext cx="4480560" cy="27432"/>
          </a:xfrm>
          <a:custGeom>
            <a:avLst/>
            <a:gdLst>
              <a:gd name="connsiteX0" fmla="*/ 0 w 4480560"/>
              <a:gd name="connsiteY0" fmla="*/ 0 h 27432"/>
              <a:gd name="connsiteX1" fmla="*/ 595274 w 4480560"/>
              <a:gd name="connsiteY1" fmla="*/ 0 h 27432"/>
              <a:gd name="connsiteX2" fmla="*/ 1100938 w 4480560"/>
              <a:gd name="connsiteY2" fmla="*/ 0 h 27432"/>
              <a:gd name="connsiteX3" fmla="*/ 1651406 w 4480560"/>
              <a:gd name="connsiteY3" fmla="*/ 0 h 27432"/>
              <a:gd name="connsiteX4" fmla="*/ 2336292 w 4480560"/>
              <a:gd name="connsiteY4" fmla="*/ 0 h 27432"/>
              <a:gd name="connsiteX5" fmla="*/ 2931566 w 4480560"/>
              <a:gd name="connsiteY5" fmla="*/ 0 h 27432"/>
              <a:gd name="connsiteX6" fmla="*/ 3482035 w 4480560"/>
              <a:gd name="connsiteY6" fmla="*/ 0 h 27432"/>
              <a:gd name="connsiteX7" fmla="*/ 4480560 w 4480560"/>
              <a:gd name="connsiteY7" fmla="*/ 0 h 27432"/>
              <a:gd name="connsiteX8" fmla="*/ 4480560 w 4480560"/>
              <a:gd name="connsiteY8" fmla="*/ 27432 h 27432"/>
              <a:gd name="connsiteX9" fmla="*/ 3840480 w 4480560"/>
              <a:gd name="connsiteY9" fmla="*/ 27432 h 27432"/>
              <a:gd name="connsiteX10" fmla="*/ 3290011 w 4480560"/>
              <a:gd name="connsiteY10" fmla="*/ 27432 h 27432"/>
              <a:gd name="connsiteX11" fmla="*/ 2560320 w 4480560"/>
              <a:gd name="connsiteY11" fmla="*/ 27432 h 27432"/>
              <a:gd name="connsiteX12" fmla="*/ 1965046 w 4480560"/>
              <a:gd name="connsiteY12" fmla="*/ 27432 h 27432"/>
              <a:gd name="connsiteX13" fmla="*/ 1459382 w 4480560"/>
              <a:gd name="connsiteY13" fmla="*/ 27432 h 27432"/>
              <a:gd name="connsiteX14" fmla="*/ 774497 w 4480560"/>
              <a:gd name="connsiteY14" fmla="*/ 27432 h 27432"/>
              <a:gd name="connsiteX15" fmla="*/ 0 w 4480560"/>
              <a:gd name="connsiteY15" fmla="*/ 27432 h 27432"/>
              <a:gd name="connsiteX16" fmla="*/ 0 w 4480560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480560" h="27432" fill="none" extrusionOk="0">
                <a:moveTo>
                  <a:pt x="0" y="0"/>
                </a:moveTo>
                <a:cubicBezTo>
                  <a:pt x="267821" y="8731"/>
                  <a:pt x="334105" y="2629"/>
                  <a:pt x="595274" y="0"/>
                </a:cubicBezTo>
                <a:cubicBezTo>
                  <a:pt x="856443" y="-2629"/>
                  <a:pt x="863808" y="-13353"/>
                  <a:pt x="1100938" y="0"/>
                </a:cubicBezTo>
                <a:cubicBezTo>
                  <a:pt x="1338068" y="13353"/>
                  <a:pt x="1431663" y="-25862"/>
                  <a:pt x="1651406" y="0"/>
                </a:cubicBezTo>
                <a:cubicBezTo>
                  <a:pt x="1871149" y="25862"/>
                  <a:pt x="2173163" y="23827"/>
                  <a:pt x="2336292" y="0"/>
                </a:cubicBezTo>
                <a:cubicBezTo>
                  <a:pt x="2499421" y="-23827"/>
                  <a:pt x="2720589" y="28148"/>
                  <a:pt x="2931566" y="0"/>
                </a:cubicBezTo>
                <a:cubicBezTo>
                  <a:pt x="3142543" y="-28148"/>
                  <a:pt x="3323630" y="27022"/>
                  <a:pt x="3482035" y="0"/>
                </a:cubicBezTo>
                <a:cubicBezTo>
                  <a:pt x="3640440" y="-27022"/>
                  <a:pt x="4012110" y="-20118"/>
                  <a:pt x="4480560" y="0"/>
                </a:cubicBezTo>
                <a:cubicBezTo>
                  <a:pt x="4479587" y="8304"/>
                  <a:pt x="4480082" y="21512"/>
                  <a:pt x="4480560" y="27432"/>
                </a:cubicBezTo>
                <a:cubicBezTo>
                  <a:pt x="4314132" y="24068"/>
                  <a:pt x="4028383" y="45776"/>
                  <a:pt x="3840480" y="27432"/>
                </a:cubicBezTo>
                <a:cubicBezTo>
                  <a:pt x="3652577" y="9088"/>
                  <a:pt x="3547615" y="11992"/>
                  <a:pt x="3290011" y="27432"/>
                </a:cubicBezTo>
                <a:cubicBezTo>
                  <a:pt x="3032407" y="42872"/>
                  <a:pt x="2830268" y="17863"/>
                  <a:pt x="2560320" y="27432"/>
                </a:cubicBezTo>
                <a:cubicBezTo>
                  <a:pt x="2290372" y="37001"/>
                  <a:pt x="2147422" y="15872"/>
                  <a:pt x="1965046" y="27432"/>
                </a:cubicBezTo>
                <a:cubicBezTo>
                  <a:pt x="1782670" y="38992"/>
                  <a:pt x="1689791" y="49824"/>
                  <a:pt x="1459382" y="27432"/>
                </a:cubicBezTo>
                <a:cubicBezTo>
                  <a:pt x="1228973" y="5040"/>
                  <a:pt x="915486" y="45645"/>
                  <a:pt x="774497" y="27432"/>
                </a:cubicBezTo>
                <a:cubicBezTo>
                  <a:pt x="633508" y="9219"/>
                  <a:pt x="361442" y="-1963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480560" h="27432" stroke="0" extrusionOk="0">
                <a:moveTo>
                  <a:pt x="0" y="0"/>
                </a:moveTo>
                <a:cubicBezTo>
                  <a:pt x="285465" y="225"/>
                  <a:pt x="322691" y="16223"/>
                  <a:pt x="595274" y="0"/>
                </a:cubicBezTo>
                <a:cubicBezTo>
                  <a:pt x="867857" y="-16223"/>
                  <a:pt x="989129" y="-11242"/>
                  <a:pt x="1100938" y="0"/>
                </a:cubicBezTo>
                <a:cubicBezTo>
                  <a:pt x="1212747" y="11242"/>
                  <a:pt x="1574350" y="-36410"/>
                  <a:pt x="1830629" y="0"/>
                </a:cubicBezTo>
                <a:cubicBezTo>
                  <a:pt x="2086908" y="36410"/>
                  <a:pt x="2180922" y="4645"/>
                  <a:pt x="2425903" y="0"/>
                </a:cubicBezTo>
                <a:cubicBezTo>
                  <a:pt x="2670884" y="-4645"/>
                  <a:pt x="2782024" y="22929"/>
                  <a:pt x="3021178" y="0"/>
                </a:cubicBezTo>
                <a:cubicBezTo>
                  <a:pt x="3260332" y="-22929"/>
                  <a:pt x="3456982" y="-1586"/>
                  <a:pt x="3750869" y="0"/>
                </a:cubicBezTo>
                <a:cubicBezTo>
                  <a:pt x="4044756" y="1586"/>
                  <a:pt x="4302726" y="17043"/>
                  <a:pt x="4480560" y="0"/>
                </a:cubicBezTo>
                <a:cubicBezTo>
                  <a:pt x="4481045" y="9333"/>
                  <a:pt x="4481838" y="19699"/>
                  <a:pt x="4480560" y="27432"/>
                </a:cubicBezTo>
                <a:cubicBezTo>
                  <a:pt x="4279652" y="2294"/>
                  <a:pt x="4200762" y="50710"/>
                  <a:pt x="3930091" y="27432"/>
                </a:cubicBezTo>
                <a:cubicBezTo>
                  <a:pt x="3659420" y="4154"/>
                  <a:pt x="3456052" y="31438"/>
                  <a:pt x="3290011" y="27432"/>
                </a:cubicBezTo>
                <a:cubicBezTo>
                  <a:pt x="3123970" y="23426"/>
                  <a:pt x="2882392" y="41962"/>
                  <a:pt x="2649931" y="27432"/>
                </a:cubicBezTo>
                <a:cubicBezTo>
                  <a:pt x="2417470" y="12902"/>
                  <a:pt x="2238426" y="16481"/>
                  <a:pt x="2054657" y="27432"/>
                </a:cubicBezTo>
                <a:cubicBezTo>
                  <a:pt x="1870888" y="38383"/>
                  <a:pt x="1566368" y="54184"/>
                  <a:pt x="1324966" y="27432"/>
                </a:cubicBezTo>
                <a:cubicBezTo>
                  <a:pt x="1083564" y="680"/>
                  <a:pt x="787410" y="20090"/>
                  <a:pt x="595274" y="27432"/>
                </a:cubicBezTo>
                <a:cubicBezTo>
                  <a:pt x="403138" y="34774"/>
                  <a:pt x="169622" y="19643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4445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07261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237704-80BD-41B0-8395-41618EC3AF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1920" cy="3429000"/>
          </a:xfrm>
        </p:spPr>
        <p:txBody>
          <a:bodyPr anchor="b">
            <a:normAutofit/>
          </a:bodyPr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4DA4032-EC66-4974-BD30-898B60E4B56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303520" y="548640"/>
            <a:ext cx="6053328" cy="5431536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21802D0-5574-4631-BA49-92362F8E40D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3977640"/>
            <a:ext cx="3931920" cy="2002536"/>
          </a:xfrm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62C2F5B-DDDD-4E64-94A9-99E46F4B06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5/25/2020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4FA8D36-8865-48E7-8249-ED729A5F70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30F98C3-0B62-4361-8408-A01F70807C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6" descr="Tag=AccentColor&#10;Flavor=Light&#10;Target=FillAndLine">
            <a:extLst>
              <a:ext uri="{FF2B5EF4-FFF2-40B4-BE49-F238E27FC236}">
                <a16:creationId xmlns:a16="http://schemas.microsoft.com/office/drawing/2014/main" id="{FE511AB6-FEAF-4549-BA88-0764BD10B63D}"/>
              </a:ext>
            </a:extLst>
          </p:cNvPr>
          <p:cNvSpPr/>
          <p:nvPr/>
        </p:nvSpPr>
        <p:spPr>
          <a:xfrm rot="5400000">
            <a:off x="2798064" y="3254143"/>
            <a:ext cx="4480560" cy="27432"/>
          </a:xfrm>
          <a:custGeom>
            <a:avLst/>
            <a:gdLst>
              <a:gd name="connsiteX0" fmla="*/ 0 w 4480560"/>
              <a:gd name="connsiteY0" fmla="*/ 0 h 27432"/>
              <a:gd name="connsiteX1" fmla="*/ 595274 w 4480560"/>
              <a:gd name="connsiteY1" fmla="*/ 0 h 27432"/>
              <a:gd name="connsiteX2" fmla="*/ 1100938 w 4480560"/>
              <a:gd name="connsiteY2" fmla="*/ 0 h 27432"/>
              <a:gd name="connsiteX3" fmla="*/ 1651406 w 4480560"/>
              <a:gd name="connsiteY3" fmla="*/ 0 h 27432"/>
              <a:gd name="connsiteX4" fmla="*/ 2336292 w 4480560"/>
              <a:gd name="connsiteY4" fmla="*/ 0 h 27432"/>
              <a:gd name="connsiteX5" fmla="*/ 2931566 w 4480560"/>
              <a:gd name="connsiteY5" fmla="*/ 0 h 27432"/>
              <a:gd name="connsiteX6" fmla="*/ 3482035 w 4480560"/>
              <a:gd name="connsiteY6" fmla="*/ 0 h 27432"/>
              <a:gd name="connsiteX7" fmla="*/ 4480560 w 4480560"/>
              <a:gd name="connsiteY7" fmla="*/ 0 h 27432"/>
              <a:gd name="connsiteX8" fmla="*/ 4480560 w 4480560"/>
              <a:gd name="connsiteY8" fmla="*/ 27432 h 27432"/>
              <a:gd name="connsiteX9" fmla="*/ 3840480 w 4480560"/>
              <a:gd name="connsiteY9" fmla="*/ 27432 h 27432"/>
              <a:gd name="connsiteX10" fmla="*/ 3290011 w 4480560"/>
              <a:gd name="connsiteY10" fmla="*/ 27432 h 27432"/>
              <a:gd name="connsiteX11" fmla="*/ 2560320 w 4480560"/>
              <a:gd name="connsiteY11" fmla="*/ 27432 h 27432"/>
              <a:gd name="connsiteX12" fmla="*/ 1965046 w 4480560"/>
              <a:gd name="connsiteY12" fmla="*/ 27432 h 27432"/>
              <a:gd name="connsiteX13" fmla="*/ 1459382 w 4480560"/>
              <a:gd name="connsiteY13" fmla="*/ 27432 h 27432"/>
              <a:gd name="connsiteX14" fmla="*/ 774497 w 4480560"/>
              <a:gd name="connsiteY14" fmla="*/ 27432 h 27432"/>
              <a:gd name="connsiteX15" fmla="*/ 0 w 4480560"/>
              <a:gd name="connsiteY15" fmla="*/ 27432 h 27432"/>
              <a:gd name="connsiteX16" fmla="*/ 0 w 4480560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480560" h="27432" fill="none" extrusionOk="0">
                <a:moveTo>
                  <a:pt x="0" y="0"/>
                </a:moveTo>
                <a:cubicBezTo>
                  <a:pt x="267821" y="8731"/>
                  <a:pt x="334105" y="2629"/>
                  <a:pt x="595274" y="0"/>
                </a:cubicBezTo>
                <a:cubicBezTo>
                  <a:pt x="856443" y="-2629"/>
                  <a:pt x="863808" y="-13353"/>
                  <a:pt x="1100938" y="0"/>
                </a:cubicBezTo>
                <a:cubicBezTo>
                  <a:pt x="1338068" y="13353"/>
                  <a:pt x="1431663" y="-25862"/>
                  <a:pt x="1651406" y="0"/>
                </a:cubicBezTo>
                <a:cubicBezTo>
                  <a:pt x="1871149" y="25862"/>
                  <a:pt x="2173163" y="23827"/>
                  <a:pt x="2336292" y="0"/>
                </a:cubicBezTo>
                <a:cubicBezTo>
                  <a:pt x="2499421" y="-23827"/>
                  <a:pt x="2720589" y="28148"/>
                  <a:pt x="2931566" y="0"/>
                </a:cubicBezTo>
                <a:cubicBezTo>
                  <a:pt x="3142543" y="-28148"/>
                  <a:pt x="3323630" y="27022"/>
                  <a:pt x="3482035" y="0"/>
                </a:cubicBezTo>
                <a:cubicBezTo>
                  <a:pt x="3640440" y="-27022"/>
                  <a:pt x="4012110" y="-20118"/>
                  <a:pt x="4480560" y="0"/>
                </a:cubicBezTo>
                <a:cubicBezTo>
                  <a:pt x="4479587" y="8304"/>
                  <a:pt x="4480082" y="21512"/>
                  <a:pt x="4480560" y="27432"/>
                </a:cubicBezTo>
                <a:cubicBezTo>
                  <a:pt x="4314132" y="24068"/>
                  <a:pt x="4028383" y="45776"/>
                  <a:pt x="3840480" y="27432"/>
                </a:cubicBezTo>
                <a:cubicBezTo>
                  <a:pt x="3652577" y="9088"/>
                  <a:pt x="3547615" y="11992"/>
                  <a:pt x="3290011" y="27432"/>
                </a:cubicBezTo>
                <a:cubicBezTo>
                  <a:pt x="3032407" y="42872"/>
                  <a:pt x="2830268" y="17863"/>
                  <a:pt x="2560320" y="27432"/>
                </a:cubicBezTo>
                <a:cubicBezTo>
                  <a:pt x="2290372" y="37001"/>
                  <a:pt x="2147422" y="15872"/>
                  <a:pt x="1965046" y="27432"/>
                </a:cubicBezTo>
                <a:cubicBezTo>
                  <a:pt x="1782670" y="38992"/>
                  <a:pt x="1689791" y="49824"/>
                  <a:pt x="1459382" y="27432"/>
                </a:cubicBezTo>
                <a:cubicBezTo>
                  <a:pt x="1228973" y="5040"/>
                  <a:pt x="915486" y="45645"/>
                  <a:pt x="774497" y="27432"/>
                </a:cubicBezTo>
                <a:cubicBezTo>
                  <a:pt x="633508" y="9219"/>
                  <a:pt x="361442" y="-1963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480560" h="27432" stroke="0" extrusionOk="0">
                <a:moveTo>
                  <a:pt x="0" y="0"/>
                </a:moveTo>
                <a:cubicBezTo>
                  <a:pt x="285465" y="225"/>
                  <a:pt x="322691" y="16223"/>
                  <a:pt x="595274" y="0"/>
                </a:cubicBezTo>
                <a:cubicBezTo>
                  <a:pt x="867857" y="-16223"/>
                  <a:pt x="989129" y="-11242"/>
                  <a:pt x="1100938" y="0"/>
                </a:cubicBezTo>
                <a:cubicBezTo>
                  <a:pt x="1212747" y="11242"/>
                  <a:pt x="1574350" y="-36410"/>
                  <a:pt x="1830629" y="0"/>
                </a:cubicBezTo>
                <a:cubicBezTo>
                  <a:pt x="2086908" y="36410"/>
                  <a:pt x="2180922" y="4645"/>
                  <a:pt x="2425903" y="0"/>
                </a:cubicBezTo>
                <a:cubicBezTo>
                  <a:pt x="2670884" y="-4645"/>
                  <a:pt x="2782024" y="22929"/>
                  <a:pt x="3021178" y="0"/>
                </a:cubicBezTo>
                <a:cubicBezTo>
                  <a:pt x="3260332" y="-22929"/>
                  <a:pt x="3456982" y="-1586"/>
                  <a:pt x="3750869" y="0"/>
                </a:cubicBezTo>
                <a:cubicBezTo>
                  <a:pt x="4044756" y="1586"/>
                  <a:pt x="4302726" y="17043"/>
                  <a:pt x="4480560" y="0"/>
                </a:cubicBezTo>
                <a:cubicBezTo>
                  <a:pt x="4481045" y="9333"/>
                  <a:pt x="4481838" y="19699"/>
                  <a:pt x="4480560" y="27432"/>
                </a:cubicBezTo>
                <a:cubicBezTo>
                  <a:pt x="4279652" y="2294"/>
                  <a:pt x="4200762" y="50710"/>
                  <a:pt x="3930091" y="27432"/>
                </a:cubicBezTo>
                <a:cubicBezTo>
                  <a:pt x="3659420" y="4154"/>
                  <a:pt x="3456052" y="31438"/>
                  <a:pt x="3290011" y="27432"/>
                </a:cubicBezTo>
                <a:cubicBezTo>
                  <a:pt x="3123970" y="23426"/>
                  <a:pt x="2882392" y="41962"/>
                  <a:pt x="2649931" y="27432"/>
                </a:cubicBezTo>
                <a:cubicBezTo>
                  <a:pt x="2417470" y="12902"/>
                  <a:pt x="2238426" y="16481"/>
                  <a:pt x="2054657" y="27432"/>
                </a:cubicBezTo>
                <a:cubicBezTo>
                  <a:pt x="1870888" y="38383"/>
                  <a:pt x="1566368" y="54184"/>
                  <a:pt x="1324966" y="27432"/>
                </a:cubicBezTo>
                <a:cubicBezTo>
                  <a:pt x="1083564" y="680"/>
                  <a:pt x="787410" y="20090"/>
                  <a:pt x="595274" y="27432"/>
                </a:cubicBezTo>
                <a:cubicBezTo>
                  <a:pt x="403138" y="34774"/>
                  <a:pt x="169622" y="19643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4445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7634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F72D13B-FFCB-4650-AD3C-CB50373525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0CA9470-DF15-46A1-BF0E-8A5367A4B0F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63047CB-E94D-482F-BACA-681E96C0EC2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345051-2045-45DA-935E-2E3CA1A69ADC}" type="datetimeFigureOut">
              <a:rPr lang="en-US" smtClean="0"/>
              <a:t>5/25/2020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CFDA4B5-E797-42FC-8B7A-2294DF24A3D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78ED201-6D0E-422C-B4EC-566A3DC2980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0333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  <p:sldLayoutId id="2147483682" r:id="rId2"/>
    <p:sldLayoutId id="2147483683" r:id="rId3"/>
    <p:sldLayoutId id="2147483684" r:id="rId4"/>
    <p:sldLayoutId id="2147483685" r:id="rId5"/>
    <p:sldLayoutId id="2147483679" r:id="rId6"/>
    <p:sldLayoutId id="2147483675" r:id="rId7"/>
    <p:sldLayoutId id="2147483676" r:id="rId8"/>
    <p:sldLayoutId id="2147483677" r:id="rId9"/>
    <p:sldLayoutId id="2147483678" r:id="rId10"/>
    <p:sldLayoutId id="2147483680" r:id="rId11"/>
  </p:sldLayoutIdLst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5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1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kidsa-z.com/main/Login" TargetMode="External"/><Relationship Id="rId2" Type="http://schemas.openxmlformats.org/officeDocument/2006/relationships/hyperlink" Target="https://www.youtube.com/watch?v=jDBpitqZIBM" TargetMode="Externa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hyperlink" Target="mailto:krystal.biesbroek@lethsd.ab.ca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hyperlink" Target="https://youtu.be/e8YeG5QCO_k" TargetMode="Externa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17.png"/><Relationship Id="rId4" Type="http://schemas.openxmlformats.org/officeDocument/2006/relationships/image" Target="../media/image1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mathplayground.com/puzzle_pics_clocks.html" TargetMode="External"/><Relationship Id="rId7" Type="http://schemas.openxmlformats.org/officeDocument/2006/relationships/image" Target="../media/image20.png"/><Relationship Id="rId2" Type="http://schemas.openxmlformats.org/officeDocument/2006/relationships/hyperlink" Target="https://jr.brainpop.com/math/time/timetotheminute/" TargetMode="Externa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hyperlink" Target="https://www.splashlearn.com/time-games-for-1st-graders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playlist?list=PLAwOTEJXH-cOZhAkeI9tkWPKtaMvy2mMN" TargetMode="External"/><Relationship Id="rId7" Type="http://schemas.openxmlformats.org/officeDocument/2006/relationships/image" Target="../media/image21.jpeg"/><Relationship Id="rId2" Type="http://schemas.openxmlformats.org/officeDocument/2006/relationships/hyperlink" Target="https://www.youtube.com/user/GoNoodleGames/videos?view=0&amp;sort=p&amp;shelf_id=3" TargetMode="External"/><Relationship Id="rId1" Type="http://schemas.openxmlformats.org/officeDocument/2006/relationships/slideLayout" Target="../slideLayouts/slideLayout4.xml"/><Relationship Id="rId6" Type="http://schemas.openxmlformats.org/officeDocument/2006/relationships/hyperlink" Target="https://cherylmcintyre1.wixsite.com/website" TargetMode="External"/><Relationship Id="rId5" Type="http://schemas.openxmlformats.org/officeDocument/2006/relationships/hyperlink" Target="https://www.youtube.com/playlist?list=PLAwOTEJXH-cPTQp0LPG-uMcHtcjYmLRkw" TargetMode="External"/><Relationship Id="rId4" Type="http://schemas.openxmlformats.org/officeDocument/2006/relationships/hyperlink" Target="https://www.youtube.com/playlist?list=PLAwOTEJXH-cPHFIVRr0HW7ykW9L8jUT8s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0671A8AE-40A1-4631-A6B8-581AFF0654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78C9C1D-EF5C-4357-A985-CCEBE36D9D9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5094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A44CD100-6267-4E62-AA64-2182A3A6A1C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" y="0"/>
            <a:ext cx="9339206" cy="6858000"/>
          </a:xfrm>
          <a:prstGeom prst="rect">
            <a:avLst/>
          </a:prstGeom>
          <a:gradFill>
            <a:gsLst>
              <a:gs pos="58000">
                <a:schemeClr val="tx1">
                  <a:alpha val="30000"/>
                </a:schemeClr>
              </a:gs>
              <a:gs pos="33000">
                <a:schemeClr val="tx1">
                  <a:alpha val="20000"/>
                </a:schemeClr>
              </a:gs>
              <a:gs pos="0">
                <a:schemeClr val="tx1">
                  <a:alpha val="0"/>
                </a:schemeClr>
              </a:gs>
              <a:gs pos="100000">
                <a:schemeClr val="tx1">
                  <a:alpha val="30000"/>
                </a:schemeClr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C55570B-E959-4A71-94D8-00A08EB2F8D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77980" y="2982475"/>
            <a:ext cx="9272509" cy="893050"/>
          </a:xfrm>
        </p:spPr>
        <p:txBody>
          <a:bodyPr anchor="b">
            <a:normAutofit/>
          </a:bodyPr>
          <a:lstStyle/>
          <a:p>
            <a:r>
              <a:rPr lang="en-US" sz="4800" dirty="0" err="1">
                <a:solidFill>
                  <a:schemeClr val="bg1"/>
                </a:solidFill>
              </a:rPr>
              <a:t>Biesbroek’s</a:t>
            </a:r>
            <a:r>
              <a:rPr lang="en-US" sz="4800" dirty="0">
                <a:solidFill>
                  <a:schemeClr val="bg1"/>
                </a:solidFill>
              </a:rPr>
              <a:t> Class 1/2</a:t>
            </a:r>
            <a:endParaRPr lang="en-CA" sz="4800" dirty="0">
              <a:solidFill>
                <a:schemeClr val="bg1"/>
              </a:solidFill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946F4FC-EC41-4C66-A6CD-78443A8E94E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77980" y="3969352"/>
            <a:ext cx="4023359" cy="1208141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Wednesday, June 3, 2020</a:t>
            </a:r>
            <a:endParaRPr lang="en-CA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3514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2E442304-DDBD-4F7B-8017-36BCC863FB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AC38DDA-0262-4E1E-BF4F-01DB7B7B8F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5000" y="640823"/>
            <a:ext cx="3418659" cy="5583148"/>
          </a:xfrm>
        </p:spPr>
        <p:txBody>
          <a:bodyPr anchor="ctr">
            <a:normAutofit/>
          </a:bodyPr>
          <a:lstStyle/>
          <a:p>
            <a:r>
              <a:rPr lang="en-US" sz="6000"/>
              <a:t>Table of contents</a:t>
            </a:r>
            <a:endParaRPr lang="en-CA" sz="6000"/>
          </a:p>
        </p:txBody>
      </p:sp>
      <p:sp>
        <p:nvSpPr>
          <p:cNvPr id="12" name="Rectangle 22">
            <a:extLst>
              <a:ext uri="{FF2B5EF4-FFF2-40B4-BE49-F238E27FC236}">
                <a16:creationId xmlns:a16="http://schemas.microsoft.com/office/drawing/2014/main" id="{535742DD-1B16-4E9D-B715-0D74B4574A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314992" y="1557877"/>
            <a:ext cx="18288" cy="3749040"/>
          </a:xfrm>
          <a:custGeom>
            <a:avLst/>
            <a:gdLst>
              <a:gd name="connsiteX0" fmla="*/ 0 w 18288"/>
              <a:gd name="connsiteY0" fmla="*/ 0 h 3749040"/>
              <a:gd name="connsiteX1" fmla="*/ 18288 w 18288"/>
              <a:gd name="connsiteY1" fmla="*/ 0 h 3749040"/>
              <a:gd name="connsiteX2" fmla="*/ 18288 w 18288"/>
              <a:gd name="connsiteY2" fmla="*/ 662330 h 3749040"/>
              <a:gd name="connsiteX3" fmla="*/ 18288 w 18288"/>
              <a:gd name="connsiteY3" fmla="*/ 1174699 h 3749040"/>
              <a:gd name="connsiteX4" fmla="*/ 18288 w 18288"/>
              <a:gd name="connsiteY4" fmla="*/ 1724558 h 3749040"/>
              <a:gd name="connsiteX5" fmla="*/ 18288 w 18288"/>
              <a:gd name="connsiteY5" fmla="*/ 2424379 h 3749040"/>
              <a:gd name="connsiteX6" fmla="*/ 18288 w 18288"/>
              <a:gd name="connsiteY6" fmla="*/ 3049219 h 3749040"/>
              <a:gd name="connsiteX7" fmla="*/ 18288 w 18288"/>
              <a:gd name="connsiteY7" fmla="*/ 3749040 h 3749040"/>
              <a:gd name="connsiteX8" fmla="*/ 0 w 18288"/>
              <a:gd name="connsiteY8" fmla="*/ 3749040 h 3749040"/>
              <a:gd name="connsiteX9" fmla="*/ 0 w 18288"/>
              <a:gd name="connsiteY9" fmla="*/ 3236671 h 3749040"/>
              <a:gd name="connsiteX10" fmla="*/ 0 w 18288"/>
              <a:gd name="connsiteY10" fmla="*/ 2536850 h 3749040"/>
              <a:gd name="connsiteX11" fmla="*/ 0 w 18288"/>
              <a:gd name="connsiteY11" fmla="*/ 1874520 h 3749040"/>
              <a:gd name="connsiteX12" fmla="*/ 0 w 18288"/>
              <a:gd name="connsiteY12" fmla="*/ 1362151 h 3749040"/>
              <a:gd name="connsiteX13" fmla="*/ 0 w 18288"/>
              <a:gd name="connsiteY13" fmla="*/ 774802 h 3749040"/>
              <a:gd name="connsiteX14" fmla="*/ 0 w 18288"/>
              <a:gd name="connsiteY14" fmla="*/ 0 h 37490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8288" h="3749040" fill="none" extrusionOk="0">
                <a:moveTo>
                  <a:pt x="0" y="0"/>
                </a:moveTo>
                <a:cubicBezTo>
                  <a:pt x="8690" y="407"/>
                  <a:pt x="14141" y="154"/>
                  <a:pt x="18288" y="0"/>
                </a:cubicBezTo>
                <a:cubicBezTo>
                  <a:pt x="34838" y="143586"/>
                  <a:pt x="-11860" y="333097"/>
                  <a:pt x="18288" y="662330"/>
                </a:cubicBezTo>
                <a:cubicBezTo>
                  <a:pt x="48436" y="991563"/>
                  <a:pt x="32813" y="1046681"/>
                  <a:pt x="18288" y="1174699"/>
                </a:cubicBezTo>
                <a:cubicBezTo>
                  <a:pt x="3763" y="1302717"/>
                  <a:pt x="40974" y="1467838"/>
                  <a:pt x="18288" y="1724558"/>
                </a:cubicBezTo>
                <a:cubicBezTo>
                  <a:pt x="-4398" y="1981278"/>
                  <a:pt x="36650" y="2215729"/>
                  <a:pt x="18288" y="2424379"/>
                </a:cubicBezTo>
                <a:cubicBezTo>
                  <a:pt x="-74" y="2633029"/>
                  <a:pt x="-9881" y="2874703"/>
                  <a:pt x="18288" y="3049219"/>
                </a:cubicBezTo>
                <a:cubicBezTo>
                  <a:pt x="46457" y="3223735"/>
                  <a:pt x="4078" y="3453850"/>
                  <a:pt x="18288" y="3749040"/>
                </a:cubicBezTo>
                <a:cubicBezTo>
                  <a:pt x="14465" y="3749751"/>
                  <a:pt x="7675" y="3748271"/>
                  <a:pt x="0" y="3749040"/>
                </a:cubicBezTo>
                <a:cubicBezTo>
                  <a:pt x="19669" y="3507959"/>
                  <a:pt x="-9883" y="3339386"/>
                  <a:pt x="0" y="3236671"/>
                </a:cubicBezTo>
                <a:cubicBezTo>
                  <a:pt x="9883" y="3133956"/>
                  <a:pt x="26871" y="2857214"/>
                  <a:pt x="0" y="2536850"/>
                </a:cubicBezTo>
                <a:cubicBezTo>
                  <a:pt x="-26871" y="2216486"/>
                  <a:pt x="4790" y="2156616"/>
                  <a:pt x="0" y="1874520"/>
                </a:cubicBezTo>
                <a:cubicBezTo>
                  <a:pt x="-4790" y="1592424"/>
                  <a:pt x="-3117" y="1558688"/>
                  <a:pt x="0" y="1362151"/>
                </a:cubicBezTo>
                <a:cubicBezTo>
                  <a:pt x="3117" y="1165614"/>
                  <a:pt x="16802" y="1045125"/>
                  <a:pt x="0" y="774802"/>
                </a:cubicBezTo>
                <a:cubicBezTo>
                  <a:pt x="-16802" y="504479"/>
                  <a:pt x="-29640" y="377701"/>
                  <a:pt x="0" y="0"/>
                </a:cubicBezTo>
                <a:close/>
              </a:path>
              <a:path w="18288" h="3749040" stroke="0" extrusionOk="0">
                <a:moveTo>
                  <a:pt x="0" y="0"/>
                </a:moveTo>
                <a:cubicBezTo>
                  <a:pt x="5341" y="9"/>
                  <a:pt x="11148" y="-611"/>
                  <a:pt x="18288" y="0"/>
                </a:cubicBezTo>
                <a:cubicBezTo>
                  <a:pt x="33352" y="227288"/>
                  <a:pt x="30894" y="278824"/>
                  <a:pt x="18288" y="512369"/>
                </a:cubicBezTo>
                <a:cubicBezTo>
                  <a:pt x="5682" y="745914"/>
                  <a:pt x="53060" y="998220"/>
                  <a:pt x="18288" y="1212190"/>
                </a:cubicBezTo>
                <a:cubicBezTo>
                  <a:pt x="-16484" y="1426160"/>
                  <a:pt x="35474" y="1585099"/>
                  <a:pt x="18288" y="1837030"/>
                </a:cubicBezTo>
                <a:cubicBezTo>
                  <a:pt x="1102" y="2088961"/>
                  <a:pt x="16704" y="2251948"/>
                  <a:pt x="18288" y="2386889"/>
                </a:cubicBezTo>
                <a:cubicBezTo>
                  <a:pt x="19872" y="2521830"/>
                  <a:pt x="5902" y="2679005"/>
                  <a:pt x="18288" y="2936748"/>
                </a:cubicBezTo>
                <a:cubicBezTo>
                  <a:pt x="30674" y="3194491"/>
                  <a:pt x="13809" y="3416052"/>
                  <a:pt x="18288" y="3749040"/>
                </a:cubicBezTo>
                <a:cubicBezTo>
                  <a:pt x="9729" y="3749861"/>
                  <a:pt x="3965" y="3749683"/>
                  <a:pt x="0" y="3749040"/>
                </a:cubicBezTo>
                <a:cubicBezTo>
                  <a:pt x="-10152" y="3632102"/>
                  <a:pt x="-5013" y="3340136"/>
                  <a:pt x="0" y="3236671"/>
                </a:cubicBezTo>
                <a:cubicBezTo>
                  <a:pt x="5013" y="3133206"/>
                  <a:pt x="-27249" y="2814766"/>
                  <a:pt x="0" y="2649322"/>
                </a:cubicBezTo>
                <a:cubicBezTo>
                  <a:pt x="27249" y="2483878"/>
                  <a:pt x="8506" y="2308131"/>
                  <a:pt x="0" y="2061972"/>
                </a:cubicBezTo>
                <a:cubicBezTo>
                  <a:pt x="-8506" y="1815813"/>
                  <a:pt x="-14267" y="1574470"/>
                  <a:pt x="0" y="1399642"/>
                </a:cubicBezTo>
                <a:cubicBezTo>
                  <a:pt x="14267" y="1224814"/>
                  <a:pt x="-24839" y="1011862"/>
                  <a:pt x="0" y="812292"/>
                </a:cubicBezTo>
                <a:cubicBezTo>
                  <a:pt x="24839" y="612722"/>
                  <a:pt x="20220" y="372179"/>
                  <a:pt x="0" y="0"/>
                </a:cubicBezTo>
                <a:close/>
              </a:path>
            </a:pathLst>
          </a:custGeom>
          <a:solidFill>
            <a:srgbClr val="20B66C"/>
          </a:solidFill>
          <a:ln w="34925">
            <a:solidFill>
              <a:srgbClr val="20B66C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B4085BAA-B632-4024-9302-B7AE32D220F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86212681"/>
              </p:ext>
            </p:extLst>
          </p:nvPr>
        </p:nvGraphicFramePr>
        <p:xfrm>
          <a:off x="4648018" y="640822"/>
          <a:ext cx="6900512" cy="553614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03869794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A625AB-AF53-4CD3-B8F4-686E6397F3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>
                <a:solidFill>
                  <a:schemeClr val="accent1"/>
                </a:solidFill>
              </a:rPr>
              <a:t>Morning message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498CDD88-89D9-42FD-9CBD-10E7B30FBF35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CA" dirty="0"/>
              <a:t>Hello Boys &amp; Girls,</a:t>
            </a:r>
          </a:p>
          <a:p>
            <a:pPr marL="0" indent="0">
              <a:buNone/>
            </a:pPr>
            <a:r>
              <a:rPr lang="en-CA" dirty="0">
                <a:solidFill>
                  <a:srgbClr val="FF9900"/>
                </a:solidFill>
              </a:rPr>
              <a:t>Happy Wednesday! I usually tell jokes to people when they are feeling gloomy. Today, let’s look for ‘air’ words in our reading, read The Pout-Pout Fish again and look at character traits, and we will learn more about time to the minute in Math. </a:t>
            </a:r>
          </a:p>
          <a:p>
            <a:pPr marL="0" indent="0">
              <a:buNone/>
            </a:pPr>
            <a:r>
              <a:rPr lang="en-CA" dirty="0"/>
              <a:t>Happy Learning,</a:t>
            </a:r>
          </a:p>
          <a:p>
            <a:pPr marL="0" indent="0">
              <a:buNone/>
            </a:pPr>
            <a:r>
              <a:rPr lang="en-CA" dirty="0"/>
              <a:t>Mrs. Biesbroek</a:t>
            </a:r>
          </a:p>
        </p:txBody>
      </p:sp>
      <p:pic>
        <p:nvPicPr>
          <p:cNvPr id="7" name="Content Placeholder 6" descr="A picture containing man, food, glasses, wearing&#10;&#10;Description automatically generated">
            <a:extLst>
              <a:ext uri="{FF2B5EF4-FFF2-40B4-BE49-F238E27FC236}">
                <a16:creationId xmlns:a16="http://schemas.microsoft.com/office/drawing/2014/main" id="{EBF3FC7C-3098-4639-875A-9D819E01B914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303338" y="2461816"/>
            <a:ext cx="4251325" cy="3188493"/>
          </a:xfrm>
        </p:spPr>
      </p:pic>
    </p:spTree>
    <p:extLst>
      <p:ext uri="{BB962C8B-B14F-4D97-AF65-F5344CB8AC3E}">
        <p14:creationId xmlns:p14="http://schemas.microsoft.com/office/powerpoint/2010/main" val="54856377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DACAB-BB3E-4A49-84F9-402718AE1F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>
                <a:solidFill>
                  <a:schemeClr val="accent4"/>
                </a:solidFill>
              </a:rPr>
              <a:t>Reading</a:t>
            </a:r>
          </a:p>
        </p:txBody>
      </p:sp>
      <p:sp>
        <p:nvSpPr>
          <p:cNvPr id="21" name="Content Placeholder 20">
            <a:extLst>
              <a:ext uri="{FF2B5EF4-FFF2-40B4-BE49-F238E27FC236}">
                <a16:creationId xmlns:a16="http://schemas.microsoft.com/office/drawing/2014/main" id="{0138C83A-3078-44E9-AE45-AD44C51D3AE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dirty="0">
                <a:latin typeface="Arial Black" panose="020B0A04020102020204" pitchFamily="34" charset="0"/>
              </a:rPr>
              <a:t>Step 1</a:t>
            </a:r>
          </a:p>
          <a:p>
            <a:r>
              <a:rPr lang="en-CA" dirty="0"/>
              <a:t>Click and watch the </a:t>
            </a:r>
            <a:r>
              <a:rPr lang="en-CA" dirty="0">
                <a:hlinkClick r:id="rId2"/>
              </a:rPr>
              <a:t>video</a:t>
            </a:r>
            <a:r>
              <a:rPr lang="en-CA" dirty="0"/>
              <a:t>.</a:t>
            </a:r>
          </a:p>
          <a:p>
            <a:pPr marL="0" indent="0">
              <a:buNone/>
            </a:pPr>
            <a:r>
              <a:rPr lang="en-US" dirty="0">
                <a:latin typeface="Arial Black" panose="020B0A04020102020204" pitchFamily="34" charset="0"/>
              </a:rPr>
              <a:t>Step 2</a:t>
            </a:r>
          </a:p>
          <a:p>
            <a:r>
              <a:rPr lang="en-CA" dirty="0"/>
              <a:t>Read a book from home or on </a:t>
            </a:r>
            <a:r>
              <a:rPr lang="en-CA" dirty="0">
                <a:hlinkClick r:id="rId3"/>
              </a:rPr>
              <a:t>RAZ kids</a:t>
            </a:r>
            <a:r>
              <a:rPr lang="en-CA" dirty="0"/>
              <a:t>.</a:t>
            </a:r>
          </a:p>
          <a:p>
            <a:r>
              <a:rPr lang="en-CA" dirty="0"/>
              <a:t>Find any ‘air’ words in your book. Remember if you get to a tricky word-look for chunks you know by using ‘Chunky Monkey’.</a:t>
            </a:r>
          </a:p>
          <a:p>
            <a:pPr marL="0" indent="0">
              <a:buNone/>
            </a:pPr>
            <a:r>
              <a:rPr lang="en-US" dirty="0">
                <a:latin typeface="Arial Black" panose="020B0A04020102020204" pitchFamily="34" charset="0"/>
              </a:rPr>
              <a:t>Step 3</a:t>
            </a:r>
          </a:p>
          <a:p>
            <a:r>
              <a:rPr lang="en-CA" dirty="0"/>
              <a:t>Share the words you found with a parent or share it with Mrs. Biesbroek in an </a:t>
            </a:r>
            <a:r>
              <a:rPr lang="en-CA" dirty="0">
                <a:hlinkClick r:id="rId4"/>
              </a:rPr>
              <a:t>email.</a:t>
            </a:r>
            <a:endParaRPr lang="en-CA" dirty="0"/>
          </a:p>
        </p:txBody>
      </p:sp>
      <p:sp>
        <p:nvSpPr>
          <p:cNvPr id="22" name="Text Placeholder 21">
            <a:extLst>
              <a:ext uri="{FF2B5EF4-FFF2-40B4-BE49-F238E27FC236}">
                <a16:creationId xmlns:a16="http://schemas.microsoft.com/office/drawing/2014/main" id="{DC796D95-5A1D-42DD-9D6D-E0430F863E6D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>
                <a:solidFill>
                  <a:schemeClr val="accent4"/>
                </a:solidFill>
              </a:rPr>
              <a:t>I can apply a variety of strategies to help solve words.</a:t>
            </a:r>
            <a:endParaRPr lang="en-CA" dirty="0">
              <a:solidFill>
                <a:schemeClr val="accent4"/>
              </a:solidFill>
            </a:endParaRPr>
          </a:p>
        </p:txBody>
      </p:sp>
      <p:pic>
        <p:nvPicPr>
          <p:cNvPr id="3" name="Picture 2">
            <a:hlinkClick r:id="rId2"/>
            <a:extLst>
              <a:ext uri="{FF2B5EF4-FFF2-40B4-BE49-F238E27FC236}">
                <a16:creationId xmlns:a16="http://schemas.microsoft.com/office/drawing/2014/main" id="{B35AD871-F08E-4F33-BF6B-A593B5E96DA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079238" y="707415"/>
            <a:ext cx="2422416" cy="1297231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01589C2D-9D2F-4396-B2F6-7C79748B867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5400000">
            <a:off x="1283686" y="-147535"/>
            <a:ext cx="2579361" cy="34764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882363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DACAB-BB3E-4A49-84F9-402718AE1F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>
                <a:solidFill>
                  <a:schemeClr val="accent5">
                    <a:lumMod val="75000"/>
                  </a:schemeClr>
                </a:solidFill>
              </a:rPr>
              <a:t>Writing</a:t>
            </a:r>
          </a:p>
        </p:txBody>
      </p:sp>
      <p:sp>
        <p:nvSpPr>
          <p:cNvPr id="21" name="Content Placeholder 20">
            <a:extLst>
              <a:ext uri="{FF2B5EF4-FFF2-40B4-BE49-F238E27FC236}">
                <a16:creationId xmlns:a16="http://schemas.microsoft.com/office/drawing/2014/main" id="{0138C83A-3078-44E9-AE45-AD44C51D3AE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dirty="0">
                <a:latin typeface="Arial Black" panose="020B0A04020102020204" pitchFamily="34" charset="0"/>
              </a:rPr>
              <a:t>Step 1</a:t>
            </a:r>
          </a:p>
          <a:p>
            <a:r>
              <a:rPr lang="en-US" dirty="0"/>
              <a:t>Click the </a:t>
            </a:r>
            <a:r>
              <a:rPr lang="en-US" dirty="0">
                <a:hlinkClick r:id="rId2"/>
              </a:rPr>
              <a:t>video</a:t>
            </a:r>
            <a:r>
              <a:rPr lang="en-US" dirty="0"/>
              <a:t> to listen to Mr. Braico read The Pout-Pout Fish.</a:t>
            </a:r>
          </a:p>
          <a:p>
            <a:pPr marL="0" indent="0">
              <a:buNone/>
            </a:pPr>
            <a:r>
              <a:rPr lang="en-US" dirty="0">
                <a:latin typeface="Arial Black" panose="020B0A04020102020204" pitchFamily="34" charset="0"/>
              </a:rPr>
              <a:t>Step 2</a:t>
            </a:r>
          </a:p>
          <a:p>
            <a:r>
              <a:rPr lang="en-CA" dirty="0"/>
              <a:t>Today we will look more at the characters in a story. What do you know about Mr. Fish?</a:t>
            </a:r>
          </a:p>
          <a:p>
            <a:r>
              <a:rPr lang="en-CA" dirty="0"/>
              <a:t>Create a Word Document called “Pout </a:t>
            </a:r>
            <a:r>
              <a:rPr lang="en-CA" dirty="0" err="1"/>
              <a:t>Pout</a:t>
            </a:r>
            <a:r>
              <a:rPr lang="en-CA" dirty="0"/>
              <a:t> – Character” and write down at least 2 things you know about Mr. Fish. Where was that in the book?</a:t>
            </a:r>
          </a:p>
          <a:p>
            <a:pPr marL="0" indent="0">
              <a:buNone/>
            </a:pPr>
            <a:r>
              <a:rPr lang="en-US" dirty="0">
                <a:latin typeface="Arial Black" panose="020B0A04020102020204" pitchFamily="34" charset="0"/>
              </a:rPr>
              <a:t>Step 3</a:t>
            </a:r>
          </a:p>
          <a:p>
            <a:r>
              <a:rPr lang="en-CA" dirty="0"/>
              <a:t>In your Word document, write how Mr. Fish changed.</a:t>
            </a:r>
          </a:p>
        </p:txBody>
      </p:sp>
      <p:sp>
        <p:nvSpPr>
          <p:cNvPr id="22" name="Text Placeholder 21">
            <a:extLst>
              <a:ext uri="{FF2B5EF4-FFF2-40B4-BE49-F238E27FC236}">
                <a16:creationId xmlns:a16="http://schemas.microsoft.com/office/drawing/2014/main" id="{DC796D95-5A1D-42DD-9D6D-E0430F863E6D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>
                <a:solidFill>
                  <a:schemeClr val="accent5">
                    <a:lumMod val="75000"/>
                  </a:schemeClr>
                </a:solidFill>
              </a:rPr>
              <a:t>I can tell what characters do and what happens to them in a story.</a:t>
            </a:r>
            <a:endParaRPr lang="en-CA" dirty="0">
              <a:solidFill>
                <a:schemeClr val="accent5">
                  <a:lumMod val="75000"/>
                </a:schemeClr>
              </a:solidFill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FDCA02D-4B63-45F1-B735-4666B9DAB4C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73248" y="4608346"/>
            <a:ext cx="1205363" cy="967810"/>
          </a:xfrm>
          <a:prstGeom prst="rect">
            <a:avLst/>
          </a:prstGeom>
        </p:spPr>
      </p:pic>
      <p:pic>
        <p:nvPicPr>
          <p:cNvPr id="9" name="Picture 2">
            <a:hlinkClick r:id="rId2"/>
            <a:extLst>
              <a:ext uri="{FF2B5EF4-FFF2-40B4-BE49-F238E27FC236}">
                <a16:creationId xmlns:a16="http://schemas.microsoft.com/office/drawing/2014/main" id="{2CED328F-BCE5-4D72-8876-FC7C38D792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733" y="723543"/>
            <a:ext cx="2104292" cy="21664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250DCBF1-95E8-4A79-AEDC-58F5499677F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66715" y="723542"/>
            <a:ext cx="1641005" cy="21568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948538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DACAB-BB3E-4A49-84F9-402718AE1F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>
                <a:solidFill>
                  <a:schemeClr val="accent6"/>
                </a:solidFill>
              </a:rPr>
              <a:t>Math</a:t>
            </a:r>
          </a:p>
        </p:txBody>
      </p:sp>
      <p:sp>
        <p:nvSpPr>
          <p:cNvPr id="21" name="Content Placeholder 20">
            <a:extLst>
              <a:ext uri="{FF2B5EF4-FFF2-40B4-BE49-F238E27FC236}">
                <a16:creationId xmlns:a16="http://schemas.microsoft.com/office/drawing/2014/main" id="{0138C83A-3078-44E9-AE45-AD44C51D3A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03520" y="548640"/>
            <a:ext cx="6291970" cy="5431536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dirty="0">
                <a:latin typeface="Arial Black" panose="020B0A04020102020204" pitchFamily="34" charset="0"/>
              </a:rPr>
              <a:t>Step 1</a:t>
            </a:r>
          </a:p>
          <a:p>
            <a:r>
              <a:rPr lang="en-US" dirty="0"/>
              <a:t>Click the </a:t>
            </a:r>
            <a:r>
              <a:rPr lang="en-US" dirty="0">
                <a:hlinkClick r:id="rId2"/>
              </a:rPr>
              <a:t>video</a:t>
            </a:r>
            <a:r>
              <a:rPr lang="en-US" dirty="0"/>
              <a:t> to learn about time to the minute. </a:t>
            </a:r>
          </a:p>
          <a:p>
            <a:pPr lvl="1"/>
            <a:r>
              <a:rPr lang="en-US" dirty="0"/>
              <a:t>User: westminster1</a:t>
            </a:r>
          </a:p>
          <a:p>
            <a:pPr lvl="1"/>
            <a:r>
              <a:rPr lang="en-US" dirty="0"/>
              <a:t>Password: westie1</a:t>
            </a:r>
          </a:p>
          <a:p>
            <a:pPr marL="0" indent="0">
              <a:buNone/>
            </a:pPr>
            <a:r>
              <a:rPr lang="en-US" dirty="0">
                <a:latin typeface="Arial Black" panose="020B0A04020102020204" pitchFamily="34" charset="0"/>
              </a:rPr>
              <a:t>Step 2</a:t>
            </a:r>
          </a:p>
          <a:p>
            <a:r>
              <a:rPr lang="en-US" dirty="0"/>
              <a:t>Do the EASY or HARD quiz found under the video.</a:t>
            </a:r>
          </a:p>
          <a:p>
            <a:pPr marL="0" indent="0">
              <a:buNone/>
            </a:pPr>
            <a:r>
              <a:rPr lang="en-US" dirty="0">
                <a:latin typeface="Arial Black" panose="020B0A04020102020204" pitchFamily="34" charset="0"/>
              </a:rPr>
              <a:t>Step 3</a:t>
            </a:r>
          </a:p>
          <a:p>
            <a:r>
              <a:rPr lang="en-US" dirty="0">
                <a:hlinkClick r:id="rId3"/>
              </a:rPr>
              <a:t>Drag</a:t>
            </a:r>
            <a:r>
              <a:rPr lang="en-US" dirty="0"/>
              <a:t> the puzzle piece to the time displayed.</a:t>
            </a:r>
          </a:p>
          <a:p>
            <a:r>
              <a:rPr lang="en-US" dirty="0">
                <a:hlinkClick r:id="rId4"/>
              </a:rPr>
              <a:t>Tell</a:t>
            </a:r>
            <a:r>
              <a:rPr lang="en-US" dirty="0"/>
              <a:t> time to the half hour.</a:t>
            </a:r>
          </a:p>
          <a:p>
            <a:pPr lvl="1"/>
            <a:r>
              <a:rPr lang="en-US" dirty="0"/>
              <a:t>Click Sign In </a:t>
            </a:r>
            <a:r>
              <a:rPr lang="en-US" dirty="0">
                <a:sym typeface="Wingdings" panose="05000000000000000000" pitchFamily="2" charset="2"/>
              </a:rPr>
              <a:t> Class  JUMJUU  find name </a:t>
            </a:r>
          </a:p>
          <a:p>
            <a:pPr lvl="1">
              <a:buFont typeface="Wingdings" panose="05000000000000000000" pitchFamily="2" charset="2"/>
              <a:buChar char="à"/>
            </a:pPr>
            <a:r>
              <a:rPr lang="en-US" dirty="0">
                <a:sym typeface="Wingdings" panose="05000000000000000000" pitchFamily="2" charset="2"/>
              </a:rPr>
              <a:t>Password: 1234</a:t>
            </a:r>
            <a:endParaRPr lang="en-US" dirty="0"/>
          </a:p>
        </p:txBody>
      </p:sp>
      <p:sp>
        <p:nvSpPr>
          <p:cNvPr id="22" name="Text Placeholder 21">
            <a:extLst>
              <a:ext uri="{FF2B5EF4-FFF2-40B4-BE49-F238E27FC236}">
                <a16:creationId xmlns:a16="http://schemas.microsoft.com/office/drawing/2014/main" id="{DC796D95-5A1D-42DD-9D6D-E0430F863E6D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>
                <a:solidFill>
                  <a:schemeClr val="accent6"/>
                </a:solidFill>
              </a:rPr>
              <a:t>I can relate the size of a unit of measure to the number of units to measure time.</a:t>
            </a:r>
            <a:endParaRPr lang="en-CA" dirty="0">
              <a:solidFill>
                <a:schemeClr val="accent6"/>
              </a:solidFill>
            </a:endParaRPr>
          </a:p>
        </p:txBody>
      </p:sp>
      <p:pic>
        <p:nvPicPr>
          <p:cNvPr id="3" name="Picture 2">
            <a:hlinkClick r:id="rId2"/>
            <a:extLst>
              <a:ext uri="{FF2B5EF4-FFF2-40B4-BE49-F238E27FC236}">
                <a16:creationId xmlns:a16="http://schemas.microsoft.com/office/drawing/2014/main" id="{A00D8D30-ED25-49EC-88E3-40E0953A46F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9788" y="365760"/>
            <a:ext cx="2665906" cy="2271975"/>
          </a:xfrm>
          <a:prstGeom prst="rect">
            <a:avLst/>
          </a:prstGeom>
        </p:spPr>
      </p:pic>
      <p:pic>
        <p:nvPicPr>
          <p:cNvPr id="4" name="Picture 3">
            <a:hlinkClick r:id="rId3"/>
            <a:extLst>
              <a:ext uri="{FF2B5EF4-FFF2-40B4-BE49-F238E27FC236}">
                <a16:creationId xmlns:a16="http://schemas.microsoft.com/office/drawing/2014/main" id="{2334C6F7-DFDE-4777-BE6A-A2FBEB5FEE7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477272" y="3806474"/>
            <a:ext cx="1188342" cy="898423"/>
          </a:xfrm>
          <a:prstGeom prst="rect">
            <a:avLst/>
          </a:prstGeom>
        </p:spPr>
      </p:pic>
      <p:pic>
        <p:nvPicPr>
          <p:cNvPr id="10" name="Picture 9">
            <a:hlinkClick r:id="rId4"/>
            <a:extLst>
              <a:ext uri="{FF2B5EF4-FFF2-40B4-BE49-F238E27FC236}">
                <a16:creationId xmlns:a16="http://schemas.microsoft.com/office/drawing/2014/main" id="{C0130BD9-BDFA-4771-B75F-0818F83D163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477272" y="4863006"/>
            <a:ext cx="1188342" cy="9590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965503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A625AB-AF53-4CD3-B8F4-686E6397F3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>
                <a:solidFill>
                  <a:schemeClr val="accent2"/>
                </a:solidFill>
              </a:rPr>
              <a:t>DAILY PHYSICAL ACTIVITY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498CDD88-89D9-42FD-9CBD-10E7B30FBF35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CA" dirty="0"/>
              <a:t>Choose one (or more) activities for your DPA.</a:t>
            </a:r>
          </a:p>
          <a:p>
            <a:r>
              <a:rPr lang="en-CA" dirty="0">
                <a:hlinkClick r:id="rId2"/>
              </a:rPr>
              <a:t>GoNoodle</a:t>
            </a:r>
            <a:endParaRPr lang="en-CA" dirty="0"/>
          </a:p>
          <a:p>
            <a:r>
              <a:rPr lang="en-CA" dirty="0">
                <a:hlinkClick r:id="rId3"/>
              </a:rPr>
              <a:t>Fresh Start Fitness</a:t>
            </a:r>
            <a:endParaRPr lang="en-CA" dirty="0"/>
          </a:p>
          <a:p>
            <a:r>
              <a:rPr lang="en-CA" dirty="0">
                <a:hlinkClick r:id="rId4"/>
              </a:rPr>
              <a:t>Maximo</a:t>
            </a:r>
            <a:endParaRPr lang="en-CA" dirty="0"/>
          </a:p>
          <a:p>
            <a:r>
              <a:rPr lang="en-CA" dirty="0">
                <a:hlinkClick r:id="rId5"/>
              </a:rPr>
              <a:t>Calming Down</a:t>
            </a:r>
            <a:endParaRPr lang="en-CA" dirty="0"/>
          </a:p>
          <a:p>
            <a:r>
              <a:rPr lang="en-CA" dirty="0">
                <a:hlinkClick r:id="rId6"/>
              </a:rPr>
              <a:t>Mrs. McIntyre DPA</a:t>
            </a:r>
            <a:endParaRPr lang="en-CA" dirty="0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89CEC03E-E0CE-48CE-93FD-FBCE57D7AC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1633" y="2298001"/>
            <a:ext cx="4514850" cy="3514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20454402"/>
      </p:ext>
    </p:extLst>
  </p:cSld>
  <p:clrMapOvr>
    <a:masterClrMapping/>
  </p:clrMapOvr>
</p:sld>
</file>

<file path=ppt/theme/theme1.xml><?xml version="1.0" encoding="utf-8"?>
<a:theme xmlns:a="http://schemas.openxmlformats.org/drawingml/2006/main" name="SketchyVTI">
  <a:themeElements>
    <a:clrScheme name="AnalogousFromDarkSeedRightStep">
      <a:dk1>
        <a:srgbClr val="000000"/>
      </a:dk1>
      <a:lt1>
        <a:srgbClr val="FFFFFF"/>
      </a:lt1>
      <a:dk2>
        <a:srgbClr val="413424"/>
      </a:dk2>
      <a:lt2>
        <a:srgbClr val="E8E2E5"/>
      </a:lt2>
      <a:accent1>
        <a:srgbClr val="20B66C"/>
      </a:accent1>
      <a:accent2>
        <a:srgbClr val="14B4A8"/>
      </a:accent2>
      <a:accent3>
        <a:srgbClr val="29A6E7"/>
      </a:accent3>
      <a:accent4>
        <a:srgbClr val="2F58D9"/>
      </a:accent4>
      <a:accent5>
        <a:srgbClr val="6144EA"/>
      </a:accent5>
      <a:accent6>
        <a:srgbClr val="9129D8"/>
      </a:accent6>
      <a:hlink>
        <a:srgbClr val="85862C"/>
      </a:hlink>
      <a:folHlink>
        <a:srgbClr val="7F7F7F"/>
      </a:folHlink>
    </a:clrScheme>
    <a:fontScheme name="Sketchy_SerifHand">
      <a:majorFont>
        <a:latin typeface="The Serif Hand Black"/>
        <a:ea typeface=""/>
        <a:cs typeface=""/>
      </a:majorFont>
      <a:minorFont>
        <a:latin typeface="The Han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ketchyVTI" id="{A6D2C935-A6E4-4DD9-BCC5-5AE2504DB8EA}" vid="{F0754072-50B6-4C01-B911-67246C9F58D2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eachers xmlns="c17d24db-1525-423a-a246-76d2fc38ff69">
      <UserInfo>
        <DisplayName/>
        <AccountId xsi:nil="true"/>
        <AccountType/>
      </UserInfo>
    </Teachers>
    <Student_Groups xmlns="c17d24db-1525-423a-a246-76d2fc38ff69">
      <UserInfo>
        <DisplayName/>
        <AccountId xsi:nil="true"/>
        <AccountType/>
      </UserInfo>
    </Student_Groups>
    <Has_Teacher_Only_SectionGroup xmlns="c17d24db-1525-423a-a246-76d2fc38ff69" xsi:nil="true"/>
    <Students xmlns="c17d24db-1525-423a-a246-76d2fc38ff69">
      <UserInfo>
        <DisplayName/>
        <AccountId xsi:nil="true"/>
        <AccountType/>
      </UserInfo>
    </Students>
    <Templates xmlns="c17d24db-1525-423a-a246-76d2fc38ff69" xsi:nil="true"/>
    <Self_Registration_Enabled xmlns="c17d24db-1525-423a-a246-76d2fc38ff69" xsi:nil="true"/>
    <AppVersion xmlns="c17d24db-1525-423a-a246-76d2fc38ff69" xsi:nil="true"/>
    <Invited_Teachers xmlns="c17d24db-1525-423a-a246-76d2fc38ff69" xsi:nil="true"/>
    <NotebookType xmlns="c17d24db-1525-423a-a246-76d2fc38ff69" xsi:nil="true"/>
    <DefaultSectionNames xmlns="c17d24db-1525-423a-a246-76d2fc38ff69" xsi:nil="true"/>
    <Is_Collaboration_Space_Locked xmlns="c17d24db-1525-423a-a246-76d2fc38ff69" xsi:nil="true"/>
    <FolderType xmlns="c17d24db-1525-423a-a246-76d2fc38ff69" xsi:nil="true"/>
    <Owner xmlns="c17d24db-1525-423a-a246-76d2fc38ff69">
      <UserInfo>
        <DisplayName/>
        <AccountId xsi:nil="true"/>
        <AccountType/>
      </UserInfo>
    </Owner>
    <CultureName xmlns="c17d24db-1525-423a-a246-76d2fc38ff69" xsi:nil="true"/>
    <Invited_Students xmlns="c17d24db-1525-423a-a246-76d2fc38ff69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4BCC1D7AB61D146A6566415FBD49CE6" ma:contentTypeVersion="28" ma:contentTypeDescription="Create a new document." ma:contentTypeScope="" ma:versionID="55d46ebd522b7eaea1f05981e82f6863">
  <xsd:schema xmlns:xsd="http://www.w3.org/2001/XMLSchema" xmlns:xs="http://www.w3.org/2001/XMLSchema" xmlns:p="http://schemas.microsoft.com/office/2006/metadata/properties" xmlns:ns3="c17d24db-1525-423a-a246-76d2fc38ff69" xmlns:ns4="2dfdbd87-feb3-4b3a-b11d-aaad4bfbe884" targetNamespace="http://schemas.microsoft.com/office/2006/metadata/properties" ma:root="true" ma:fieldsID="5fde582cda2de9e6ed5612c46b885145" ns3:_="" ns4:_="">
    <xsd:import namespace="c17d24db-1525-423a-a246-76d2fc38ff69"/>
    <xsd:import namespace="2dfdbd87-feb3-4b3a-b11d-aaad4bfbe884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NotebookType" minOccurs="0"/>
                <xsd:element ref="ns3:FolderType" minOccurs="0"/>
                <xsd:element ref="ns3:Owner" minOccurs="0"/>
                <xsd:element ref="ns3:DefaultSectionNames" minOccurs="0"/>
                <xsd:element ref="ns3:Templates" minOccurs="0"/>
                <xsd:element ref="ns3:CultureName" minOccurs="0"/>
                <xsd:element ref="ns3:AppVersion" minOccurs="0"/>
                <xsd:element ref="ns3:Teachers" minOccurs="0"/>
                <xsd:element ref="ns3:Students" minOccurs="0"/>
                <xsd:element ref="ns3:Student_Groups" minOccurs="0"/>
                <xsd:element ref="ns3:Invited_Teachers" minOccurs="0"/>
                <xsd:element ref="ns3:Invited_Students" minOccurs="0"/>
                <xsd:element ref="ns3:Self_Registration_Enabled" minOccurs="0"/>
                <xsd:element ref="ns3:Has_Teacher_Only_SectionGroup" minOccurs="0"/>
                <xsd:element ref="ns3:Is_Collaboration_Space_Locked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DateTaken" minOccurs="0"/>
                <xsd:element ref="ns3:MediaServiceAutoTags" minOccurs="0"/>
                <xsd:element ref="ns3:MediaServiceOCR" minOccurs="0"/>
                <xsd:element ref="ns3:MediaServiceLocation" minOccurs="0"/>
                <xsd:element ref="ns3:MediaServiceEventHashCode" minOccurs="0"/>
                <xsd:element ref="ns3:MediaServiceGenerationTime" minOccurs="0"/>
                <xsd:element ref="ns3:MediaServiceAutoKeyPoints" minOccurs="0"/>
                <xsd:element ref="ns3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17d24db-1525-423a-a246-76d2fc38ff6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NotebookType" ma:index="10" nillable="true" ma:displayName="Notebook Type" ma:internalName="NotebookType">
      <xsd:simpleType>
        <xsd:restriction base="dms:Text"/>
      </xsd:simpleType>
    </xsd:element>
    <xsd:element name="FolderType" ma:index="11" nillable="true" ma:displayName="Folder Type" ma:internalName="FolderType">
      <xsd:simpleType>
        <xsd:restriction base="dms:Text"/>
      </xsd:simpleType>
    </xsd:element>
    <xsd:element name="Owner" ma:index="12" nillable="true" ma:displayName="Owner" ma:internalName="Owner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DefaultSectionNames" ma:index="13" nillable="true" ma:displayName="Default Section Names" ma:internalName="DefaultSectionNames">
      <xsd:simpleType>
        <xsd:restriction base="dms:Note">
          <xsd:maxLength value="255"/>
        </xsd:restriction>
      </xsd:simpleType>
    </xsd:element>
    <xsd:element name="Templates" ma:index="14" nillable="true" ma:displayName="Templates" ma:internalName="Templates">
      <xsd:simpleType>
        <xsd:restriction base="dms:Note">
          <xsd:maxLength value="255"/>
        </xsd:restriction>
      </xsd:simpleType>
    </xsd:element>
    <xsd:element name="CultureName" ma:index="15" nillable="true" ma:displayName="Culture Name" ma:internalName="CultureName">
      <xsd:simpleType>
        <xsd:restriction base="dms:Text"/>
      </xsd:simpleType>
    </xsd:element>
    <xsd:element name="AppVersion" ma:index="16" nillable="true" ma:displayName="App Version" ma:internalName="AppVersion">
      <xsd:simpleType>
        <xsd:restriction base="dms:Text"/>
      </xsd:simpleType>
    </xsd:element>
    <xsd:element name="Teachers" ma:index="17" nillable="true" ma:displayName="Teachers" ma:internalName="Teachers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tudents" ma:index="18" nillable="true" ma:displayName="Students" ma:internalName="Students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tudent_Groups" ma:index="19" nillable="true" ma:displayName="Student Groups" ma:internalName="Student_Groups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Invited_Teachers" ma:index="20" nillable="true" ma:displayName="Invited Teachers" ma:internalName="Invited_Teachers">
      <xsd:simpleType>
        <xsd:restriction base="dms:Note">
          <xsd:maxLength value="255"/>
        </xsd:restriction>
      </xsd:simpleType>
    </xsd:element>
    <xsd:element name="Invited_Students" ma:index="21" nillable="true" ma:displayName="Invited Students" ma:internalName="Invited_Students">
      <xsd:simpleType>
        <xsd:restriction base="dms:Note">
          <xsd:maxLength value="255"/>
        </xsd:restriction>
      </xsd:simpleType>
    </xsd:element>
    <xsd:element name="Self_Registration_Enabled" ma:index="22" nillable="true" ma:displayName="Self Registration Enabled" ma:internalName="Self_Registration_Enabled">
      <xsd:simpleType>
        <xsd:restriction base="dms:Boolean"/>
      </xsd:simpleType>
    </xsd:element>
    <xsd:element name="Has_Teacher_Only_SectionGroup" ma:index="23" nillable="true" ma:displayName="Has Teacher Only SectionGroup" ma:internalName="Has_Teacher_Only_SectionGroup">
      <xsd:simpleType>
        <xsd:restriction base="dms:Boolean"/>
      </xsd:simpleType>
    </xsd:element>
    <xsd:element name="Is_Collaboration_Space_Locked" ma:index="24" nillable="true" ma:displayName="Is Collaboration Space Locked" ma:internalName="Is_Collaboration_Space_Locked">
      <xsd:simpleType>
        <xsd:restriction base="dms:Boolean"/>
      </xsd:simpleType>
    </xsd:element>
    <xsd:element name="MediaServiceDateTaken" ma:index="28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29" nillable="true" ma:displayName="MediaServiceAutoTags" ma:internalName="MediaServiceAutoTags" ma:readOnly="true">
      <xsd:simpleType>
        <xsd:restriction base="dms:Text"/>
      </xsd:simpleType>
    </xsd:element>
    <xsd:element name="MediaServiceOCR" ma:index="3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31" nillable="true" ma:displayName="MediaServiceLocation" ma:internalName="MediaServiceLocation" ma:readOnly="true">
      <xsd:simpleType>
        <xsd:restriction base="dms:Text"/>
      </xsd:simpleType>
    </xsd:element>
    <xsd:element name="MediaServiceEventHashCode" ma:index="3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3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34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35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dfdbd87-feb3-4b3a-b11d-aaad4bfbe884" elementFormDefault="qualified">
    <xsd:import namespace="http://schemas.microsoft.com/office/2006/documentManagement/types"/>
    <xsd:import namespace="http://schemas.microsoft.com/office/infopath/2007/PartnerControls"/>
    <xsd:element name="SharedWithUsers" ma:index="25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6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27" nillable="true" ma:displayName="Sharing Hint Hash" ma:description="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D0747C74-A129-4593-B9B0-97DEAF32D0CC}">
  <ds:schemaRefs>
    <ds:schemaRef ds:uri="http://schemas.microsoft.com/office/2006/metadata/properties"/>
    <ds:schemaRef ds:uri="http://schemas.microsoft.com/office/infopath/2007/PartnerControls"/>
    <ds:schemaRef ds:uri="c17d24db-1525-423a-a246-76d2fc38ff69"/>
  </ds:schemaRefs>
</ds:datastoreItem>
</file>

<file path=customXml/itemProps2.xml><?xml version="1.0" encoding="utf-8"?>
<ds:datastoreItem xmlns:ds="http://schemas.openxmlformats.org/officeDocument/2006/customXml" ds:itemID="{6E5ADA08-FB89-44D1-82F9-116D5908BF66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3C6B488C-A6FB-49EF-B622-E1D3925A564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17d24db-1525-423a-a246-76d2fc38ff69"/>
    <ds:schemaRef ds:uri="2dfdbd87-feb3-4b3a-b11d-aaad4bfbe88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12856</TotalTime>
  <Words>376</Words>
  <Application>Microsoft Office PowerPoint</Application>
  <PresentationFormat>Widescreen</PresentationFormat>
  <Paragraphs>51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3" baseType="lpstr">
      <vt:lpstr>Arial</vt:lpstr>
      <vt:lpstr>Arial Black</vt:lpstr>
      <vt:lpstr>The Hand</vt:lpstr>
      <vt:lpstr>The Serif Hand Black</vt:lpstr>
      <vt:lpstr>Wingdings</vt:lpstr>
      <vt:lpstr>SketchyVTI</vt:lpstr>
      <vt:lpstr>Biesbroek’s Class 1/2</vt:lpstr>
      <vt:lpstr>Table of contents</vt:lpstr>
      <vt:lpstr>Morning message</vt:lpstr>
      <vt:lpstr>Reading</vt:lpstr>
      <vt:lpstr>Writing</vt:lpstr>
      <vt:lpstr>Math</vt:lpstr>
      <vt:lpstr>DAILY PHYSICAL ACTIVITY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BRAICO’s Class 1/2</dc:title>
  <dc:creator>Dan Braico</dc:creator>
  <cp:lastModifiedBy>Krystal Biesbroek</cp:lastModifiedBy>
  <cp:revision>29</cp:revision>
  <dcterms:created xsi:type="dcterms:W3CDTF">2020-03-31T19:26:18Z</dcterms:created>
  <dcterms:modified xsi:type="dcterms:W3CDTF">2020-05-25T14:21:20Z</dcterms:modified>
</cp:coreProperties>
</file>