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2B163-03FD-4075-834D-E8D227948595}" v="14" dt="2020-06-15T20:15:53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q7SbAERIT1o&amp;t=1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oytheater.com/base-ten-blocks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_dHu5TFxPtk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https://www.topmarks.co.uk/place-value/place-value-charts" TargetMode="External"/><Relationship Id="rId4" Type="http://schemas.openxmlformats.org/officeDocument/2006/relationships/hyperlink" Target="https://www.roomrecess.com/mobile/BaseTenBlocks/play.html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17,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2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CC3300"/>
                </a:solidFill>
              </a:rPr>
              <a:t>Happy Wednesday! Last Wednesday! I would hide my treasure in my backyard, for sure. Today, let’s look for words ending in ‘</a:t>
            </a:r>
            <a:r>
              <a:rPr lang="en-CA" dirty="0" err="1">
                <a:solidFill>
                  <a:srgbClr val="CC3300"/>
                </a:solidFill>
              </a:rPr>
              <a:t>mp</a:t>
            </a:r>
            <a:r>
              <a:rPr lang="en-CA" dirty="0">
                <a:solidFill>
                  <a:srgbClr val="CC3300"/>
                </a:solidFill>
              </a:rPr>
              <a:t>’ in our reading, we will read How I Became a Pirate again and make an inference, and we will review place value in Math.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Content Placeholder 6" descr="A picture containing man, food, glasses, wearing&#10;&#10;Description automatically generated">
            <a:extLst>
              <a:ext uri="{FF2B5EF4-FFF2-40B4-BE49-F238E27FC236}">
                <a16:creationId xmlns:a16="http://schemas.microsoft.com/office/drawing/2014/main" id="{A6697EB5-F392-4A72-84F5-5A7420D9B3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mp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43DAB16-520A-483F-9E26-576040D10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412" y="548640"/>
            <a:ext cx="2246800" cy="14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read How I Became a Pirate. </a:t>
            </a:r>
            <a:r>
              <a:rPr lang="en-CA" dirty="0"/>
              <a:t>Today we will be making an inference.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Think about why do you think pirates slept with one eye open?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Open a Word Document and title it “Pirate – Inference” and write why you think they slept with one eye open.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supporting details to identify a main idea in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E7906-FA3D-4025-802F-1A7F9AF7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00" y="4978908"/>
            <a:ext cx="1205363" cy="967810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6423A01-0E76-45AA-B932-A1F54A18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60" y="801155"/>
            <a:ext cx="1695382" cy="20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C5DB1-877D-4A5D-A983-3C7525160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49" y="801155"/>
            <a:ext cx="1595228" cy="21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of place value.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Practice</a:t>
            </a:r>
            <a:r>
              <a:rPr lang="en-US" dirty="0"/>
              <a:t> using the Base Ten blocks to make numbers.</a:t>
            </a:r>
          </a:p>
          <a:p>
            <a:r>
              <a:rPr lang="en-US" dirty="0">
                <a:hlinkClick r:id="rId4"/>
              </a:rPr>
              <a:t>Add</a:t>
            </a:r>
            <a:r>
              <a:rPr lang="en-US" dirty="0"/>
              <a:t> the number the blocks represent.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5"/>
              </a:rPr>
              <a:t>Make</a:t>
            </a:r>
            <a:r>
              <a:rPr lang="en-US" dirty="0"/>
              <a:t> the number using expanded form.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represent and describe numbers to 100 pictorially.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CFA1ADA-A5E1-49DE-88EF-C4458FACF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93" y="625922"/>
            <a:ext cx="4151264" cy="2122775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6A19B992-D833-4EB8-9116-84931C161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0883" y="4644091"/>
            <a:ext cx="962658" cy="907713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FE5C04E-11D6-4D6F-9E30-61EC92054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0883" y="3439132"/>
            <a:ext cx="1000992" cy="907713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739151BA-B456-4F2D-B37E-13BBBA05F4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2715" y="2281030"/>
            <a:ext cx="1000992" cy="9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12900</TotalTime>
  <Words>330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30</cp:revision>
  <dcterms:created xsi:type="dcterms:W3CDTF">2020-03-31T19:26:18Z</dcterms:created>
  <dcterms:modified xsi:type="dcterms:W3CDTF">2020-06-16T14:03:06Z</dcterms:modified>
</cp:coreProperties>
</file>