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6D9A5-B1A1-45D2-9448-60F59E46F19D}" v="20" dt="2020-05-22T15:29:3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0PKMuv46DO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b.mathgames.com/skill/2.116-identify-solid-figures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MYoUQyLNUi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lassdojo.com/" TargetMode="External"/><Relationship Id="rId5" Type="http://schemas.openxmlformats.org/officeDocument/2006/relationships/hyperlink" Target="mailto:dan.braico@lethsd.ab.ca" TargetMode="External"/><Relationship Id="rId4" Type="http://schemas.openxmlformats.org/officeDocument/2006/relationships/hyperlink" Target="https://pbskids.org/peg/games/magical-shape-hunt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10,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2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/>
              <a:t>Happy Wednesday! I also get frustrated when I draw and it doesn’t look right. It doesn’t stop me from trying. Today, let’s look for words that end with ‘</a:t>
            </a:r>
            <a:r>
              <a:rPr lang="en-CA" dirty="0" err="1"/>
              <a:t>nd</a:t>
            </a:r>
            <a:r>
              <a:rPr lang="en-CA" dirty="0"/>
              <a:t>’ in our reading, we will read </a:t>
            </a:r>
            <a:r>
              <a:rPr lang="en-CA" dirty="0" err="1"/>
              <a:t>ish</a:t>
            </a:r>
            <a:r>
              <a:rPr lang="en-CA" dirty="0"/>
              <a:t> again and look at the problem and solution of the story, and we review 3D shapes in Math.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Mr. Braico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B8E1C8E-37EA-4D29-8522-A0E155C79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7944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nd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Mr. Braico in an </a:t>
            </a:r>
            <a:r>
              <a:rPr lang="en-CA" dirty="0">
                <a:hlinkClick r:id="rId4"/>
              </a:rPr>
              <a:t>email</a:t>
            </a:r>
            <a:r>
              <a:rPr lang="en-CA" dirty="0"/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3F69709-8659-4F5D-A915-35E7276F6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111" y="633046"/>
            <a:ext cx="2375101" cy="14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</a:t>
            </a:r>
            <a:r>
              <a:rPr lang="en-US" dirty="0" err="1"/>
              <a:t>ish</a:t>
            </a:r>
            <a:r>
              <a:rPr lang="en-US" dirty="0"/>
              <a:t>. </a:t>
            </a:r>
            <a:r>
              <a:rPr lang="en-CA" dirty="0"/>
              <a:t>Today we will look at the problem and solution of the story.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Think about the beginning of the story. What was the problem Ramon had?</a:t>
            </a:r>
          </a:p>
          <a:p>
            <a:r>
              <a:rPr lang="en-CA" dirty="0"/>
              <a:t>Start a new Word document called “</a:t>
            </a:r>
            <a:r>
              <a:rPr lang="en-CA" dirty="0" err="1"/>
              <a:t>ish</a:t>
            </a:r>
            <a:r>
              <a:rPr lang="en-CA" dirty="0"/>
              <a:t> – </a:t>
            </a:r>
            <a:r>
              <a:rPr lang="en-CA" dirty="0" err="1"/>
              <a:t>ProbSol</a:t>
            </a:r>
            <a:r>
              <a:rPr lang="en-CA" dirty="0"/>
              <a:t>”. Write what you think the problem Ramon had.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Next, think about how the problem was solved.</a:t>
            </a:r>
          </a:p>
          <a:p>
            <a:r>
              <a:rPr lang="en-CA" dirty="0"/>
              <a:t>In your Word document, write a sentence to let us know what the solution of the story was.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identify the problem and solution of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1E72F9C-8F85-47F3-A2B7-42FC1B91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70" y="2998763"/>
            <a:ext cx="1135006" cy="11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C9D8D-0261-402B-A3E1-95E09F45C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93" y="457200"/>
            <a:ext cx="1833536" cy="2450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5A524-68DD-49D1-BC7B-D6E3CACB2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907" y="457200"/>
            <a:ext cx="1822094" cy="2450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C4CB49-2086-4EC9-8879-4ABDFE004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954" y="5432990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of 3D shapes.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Identify</a:t>
            </a:r>
            <a:r>
              <a:rPr lang="en-US" dirty="0"/>
              <a:t> the 3D shape.</a:t>
            </a:r>
          </a:p>
          <a:p>
            <a:r>
              <a:rPr lang="en-US" dirty="0">
                <a:hlinkClick r:id="rId4"/>
              </a:rPr>
              <a:t>Catch</a:t>
            </a:r>
            <a:r>
              <a:rPr lang="en-US" dirty="0"/>
              <a:t> the 3D shape described.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Find 3D shapes around the house and take a picture and send an </a:t>
            </a:r>
            <a:r>
              <a:rPr lang="en-US" dirty="0">
                <a:hlinkClick r:id="rId5"/>
              </a:rPr>
              <a:t>email</a:t>
            </a:r>
            <a:r>
              <a:rPr lang="en-US" dirty="0"/>
              <a:t> or put it up on your </a:t>
            </a:r>
            <a:r>
              <a:rPr lang="en-US" dirty="0">
                <a:hlinkClick r:id="rId6"/>
              </a:rPr>
              <a:t>ClassDojo</a:t>
            </a:r>
            <a:r>
              <a:rPr lang="en-US" dirty="0"/>
              <a:t> portfolio.</a:t>
            </a:r>
          </a:p>
          <a:p>
            <a:r>
              <a:rPr lang="en-US" dirty="0"/>
              <a:t>For a challenge, try building some 3D shapes with pencils or sticks.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use attributes to sort and identify 3D shapes.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F866AC9-91B6-4898-9CA5-6354C4CC9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4967" y="1878487"/>
            <a:ext cx="1475741" cy="964327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88A2175-9473-4E97-B52F-4B6FC56CD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04" y="548640"/>
            <a:ext cx="4421584" cy="224436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6803680-DC34-49C2-B406-0E637217A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967" y="2921872"/>
            <a:ext cx="1637245" cy="9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12900</TotalTime>
  <Words>393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32</cp:revision>
  <dcterms:created xsi:type="dcterms:W3CDTF">2020-03-31T19:26:18Z</dcterms:created>
  <dcterms:modified xsi:type="dcterms:W3CDTF">2020-06-07T20:35:52Z</dcterms:modified>
</cp:coreProperties>
</file>