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3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mailto:Krystal.Biesbroek@lethsd.ab.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3PJGqbCeRU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bcya.com/games/story_make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f1fmzS6wf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r.brainpop.com/math/additionandsubtraction/double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www.topmarks.co.uk/maths-games/hit-the-butt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April 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4C3F-77DE-4507-9A11-01030158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00B050"/>
                </a:solidFill>
              </a:rPr>
              <a:t>Morning Message</a:t>
            </a:r>
          </a:p>
          <a:p>
            <a:r>
              <a:rPr lang="en-CA" sz="3600" dirty="0">
                <a:solidFill>
                  <a:srgbClr val="00B050"/>
                </a:solidFill>
              </a:rPr>
              <a:t>Reading</a:t>
            </a:r>
          </a:p>
          <a:p>
            <a:r>
              <a:rPr lang="en-CA" sz="3600" dirty="0">
                <a:solidFill>
                  <a:srgbClr val="00B050"/>
                </a:solidFill>
              </a:rPr>
              <a:t>Writing</a:t>
            </a:r>
          </a:p>
          <a:p>
            <a:r>
              <a:rPr lang="en-CA" sz="3600" dirty="0">
                <a:solidFill>
                  <a:srgbClr val="00B050"/>
                </a:solidFill>
              </a:rPr>
              <a:t>Math</a:t>
            </a:r>
          </a:p>
          <a:p>
            <a:r>
              <a:rPr lang="en-CA" sz="3600" dirty="0">
                <a:solidFill>
                  <a:srgbClr val="00B050"/>
                </a:solidFill>
              </a:rPr>
              <a:t>Daily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Morning message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8100" cap="rnd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indoor, sitting, man, laying&#10;&#10;Description automatically generated">
            <a:extLst>
              <a:ext uri="{FF2B5EF4-FFF2-40B4-BE49-F238E27FC236}">
                <a16:creationId xmlns:a16="http://schemas.microsoft.com/office/drawing/2014/main" id="{645A38AF-A659-44CD-B4D3-312C087813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2" b="1"/>
          <a:stretch/>
        </p:blipFill>
        <p:spPr>
          <a:xfrm rot="5400000">
            <a:off x="494768" y="2167327"/>
            <a:ext cx="4096511" cy="3941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5955" y="2071316"/>
            <a:ext cx="6713552" cy="409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dirty="0"/>
              <a:t>Hey Grade ½’s!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Happy Wednesday. Hope all the links worked today.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Today we will try words 2-Ways in reading looking at long E sounds, I will be reading this fun book and we will practice using the doubles addition strategy.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Happy Learning,</a:t>
            </a:r>
            <a:endParaRPr lang="en-US" dirty="0"/>
          </a:p>
          <a:p>
            <a:pPr marL="0">
              <a:lnSpc>
                <a:spcPct val="100000"/>
              </a:lnSpc>
            </a:pPr>
            <a:r>
              <a:rPr lang="en-US" dirty="0"/>
              <a:t>Mrs. Biesbroek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Share what words you found with a parent or with Mrs. Biesbroek in an email </a:t>
            </a:r>
            <a:r>
              <a:rPr lang="en-CA" dirty="0">
                <a:hlinkClick r:id="rId2"/>
              </a:rPr>
              <a:t>Krystal.Biesbroek@lethsd.ab.ca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8324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Read a book from home or on </a:t>
            </a:r>
            <a:r>
              <a:rPr lang="en-CA" sz="3200" dirty="0">
                <a:hlinkClick r:id="rId3"/>
              </a:rPr>
              <a:t>RAZ kids</a:t>
            </a:r>
            <a:r>
              <a:rPr lang="en-CA" sz="32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Find any long E sounds in your book. Remember to try reading words 2-ways using Flippy Dolphin.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I can apply a variety of strategies to help solve words. 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551C64E-D2D7-438A-83A3-668ACE5E6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346" y="4416347"/>
            <a:ext cx="2804652" cy="17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7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below.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Click the link.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Write your response.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485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sz="3200" dirty="0"/>
              <a:t>Readers use the clues in the story to help them understand what is happening. Write about </a:t>
            </a:r>
            <a:r>
              <a:rPr lang="en-CA" sz="3200" b="1" dirty="0">
                <a:solidFill>
                  <a:srgbClr val="FF0000"/>
                </a:solidFill>
              </a:rPr>
              <a:t>“Why do you think Grandpa keep ignoring the grandkids?”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I can express thoughts related to the events and characters in the book.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5FE891A6-A1B4-4AC7-8918-05A4CC35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196" y="3887549"/>
            <a:ext cx="1447800" cy="1209675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46E2EE29-803B-4B47-A1C8-0A6846C9C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206" y="4492386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sz="2400" dirty="0"/>
              <a:t>Click the video to learn about doubles facts.</a:t>
            </a:r>
          </a:p>
          <a:p>
            <a:pPr lvl="1"/>
            <a:r>
              <a:rPr lang="en-CA" dirty="0"/>
              <a:t>User: westminster1</a:t>
            </a:r>
          </a:p>
          <a:p>
            <a:pPr lvl="1"/>
            <a:r>
              <a:rPr lang="en-CA" dirty="0"/>
              <a:t>Password: westie1</a:t>
            </a:r>
          </a:p>
          <a:p>
            <a:pPr lvl="1"/>
            <a:endParaRPr lang="en-CA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323781" y="2803430"/>
            <a:ext cx="34855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Do the EASY or HARD quiz found under the video.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FF0000"/>
                </a:solidFill>
              </a:rPr>
              <a:t>I can show my understanding of adding numbers.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3CBDCA9A-7E11-483D-AADE-AAAFDBB6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26" y="5340673"/>
            <a:ext cx="1933425" cy="14594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EBD02C-93D1-4CCE-ACFC-F863E7C66B55}"/>
              </a:ext>
            </a:extLst>
          </p:cNvPr>
          <p:cNvSpPr txBox="1"/>
          <p:nvPr/>
        </p:nvSpPr>
        <p:spPr>
          <a:xfrm>
            <a:off x="7809360" y="2803430"/>
            <a:ext cx="34855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Head to the </a:t>
            </a:r>
            <a:r>
              <a:rPr lang="en-CA" sz="3200" dirty="0">
                <a:hlinkClick r:id="rId4"/>
              </a:rPr>
              <a:t>link</a:t>
            </a:r>
            <a:r>
              <a:rPr lang="en-CA" sz="3200" dirty="0"/>
              <a:t>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200" dirty="0"/>
              <a:t>Click doubles and then choose a difficulty. </a:t>
            </a:r>
          </a:p>
          <a:p>
            <a:endParaRPr lang="en-CA" dirty="0"/>
          </a:p>
        </p:txBody>
      </p:sp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F5A36084-0438-4D3B-8E40-4CC90FF72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251" y="5340673"/>
            <a:ext cx="2183988" cy="140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293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Biesbroek’s Class 1/2</dc:title>
  <dc:creator>Krystal Biesbroek</dc:creator>
  <cp:lastModifiedBy>Krystal Biesbroek</cp:lastModifiedBy>
  <cp:revision>6</cp:revision>
  <dcterms:created xsi:type="dcterms:W3CDTF">2020-03-30T15:11:55Z</dcterms:created>
  <dcterms:modified xsi:type="dcterms:W3CDTF">2020-03-31T17:39:35Z</dcterms:modified>
</cp:coreProperties>
</file>