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80717-2C6D-47B2-AC50-25FAAD2423EB}" v="16" dt="2020-04-06T20:26:34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rystal.Biesbroek@lethsd.ab.ca" TargetMode="External"/><Relationship Id="rId2" Type="http://schemas.openxmlformats.org/officeDocument/2006/relationships/hyperlink" Target="https://www.kidsa-z.com/main/Logi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8JmCrl4FHj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youtube.com/watch?v=YV1UKU3uWn4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jr.brainpop.com/make-a-map/?topic=171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s://jr.brainpop.com/science/animals/butterflies/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math/additionandsubtraction/additionandsubtractionfactfamilies/" TargetMode="External"/><Relationship Id="rId2" Type="http://schemas.openxmlformats.org/officeDocument/2006/relationships/hyperlink" Target="https://www.roomrecess.com/mobile/BlockBuster/play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April 8,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340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Hello Grade ½’s,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Happy Wednesday! Today we will be looking at the ‘</a:t>
            </a:r>
            <a:r>
              <a:rPr lang="en-CA" dirty="0" err="1">
                <a:solidFill>
                  <a:srgbClr val="FF0000"/>
                </a:solidFill>
              </a:rPr>
              <a:t>ch</a:t>
            </a:r>
            <a:r>
              <a:rPr lang="en-CA" dirty="0">
                <a:solidFill>
                  <a:srgbClr val="FF0000"/>
                </a:solidFill>
              </a:rPr>
              <a:t>’ digraph, we are making butterfly life cycles, and practicing addition and subtraction with fact families.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12" name="Content Placeholder 11" descr="A picture containing man, food, glasses, wearing&#10;&#10;Description automatically generated">
            <a:extLst>
              <a:ext uri="{FF2B5EF4-FFF2-40B4-BE49-F238E27FC236}">
                <a16:creationId xmlns:a16="http://schemas.microsoft.com/office/drawing/2014/main" id="{13459B72-A8B8-4081-9C58-C65FEC3E5A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pPr marL="457200" indent="-457200"/>
            <a:r>
              <a:rPr lang="en-CA" dirty="0"/>
              <a:t>Read a book from home or on </a:t>
            </a:r>
            <a:r>
              <a:rPr lang="en-CA" dirty="0">
                <a:hlinkClick r:id="rId2"/>
              </a:rPr>
              <a:t>RAZ kids</a:t>
            </a:r>
            <a:r>
              <a:rPr lang="en-CA" dirty="0"/>
              <a:t>.</a:t>
            </a:r>
          </a:p>
          <a:p>
            <a:pPr marL="457200" indent="-457200"/>
            <a:r>
              <a:rPr lang="en-CA" dirty="0"/>
              <a:t>Find any ‘</a:t>
            </a:r>
            <a:r>
              <a:rPr lang="en-CA" dirty="0" err="1"/>
              <a:t>ch</a:t>
            </a:r>
            <a:r>
              <a:rPr lang="en-CA" dirty="0"/>
              <a:t>’ words in your book. Remember to stretch each sound like Stretchy Snake.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what words you found with a parent or with Mrs. Biesbroek in an email.</a:t>
            </a:r>
          </a:p>
          <a:p>
            <a:r>
              <a:rPr lang="en-CA" dirty="0">
                <a:hlinkClick r:id="rId3"/>
              </a:rPr>
              <a:t>Krystal.Biesbroek@lethsd.ab.ca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apply a variety of strategies to help solve words.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E9D5D8CB-D32A-4DD6-8435-778EE773B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184" y="764275"/>
            <a:ext cx="1738857" cy="12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watch Mr. Braico reading the book.</a:t>
            </a:r>
          </a:p>
          <a:p>
            <a:r>
              <a:rPr lang="en-US" dirty="0"/>
              <a:t>Focus from 1:01 to 4:17 or listen to the whole thing.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Watch the video about butterflies.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Click </a:t>
            </a:r>
            <a:r>
              <a:rPr lang="en-CA" dirty="0">
                <a:hlinkClick r:id="rId2"/>
              </a:rPr>
              <a:t>Make a Map</a:t>
            </a:r>
            <a:r>
              <a:rPr lang="en-CA" dirty="0"/>
              <a:t> under the video to make a life cycle of a butterfly.</a:t>
            </a:r>
          </a:p>
          <a:p>
            <a:r>
              <a:rPr lang="en-CA" dirty="0"/>
              <a:t>Click Images and Key Words to add information to your life cycle.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record ideas and information in ways that make sense.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32C408CE-2C68-440E-8E6D-E732AFB9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847" y="329852"/>
            <a:ext cx="1006420" cy="1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F3BE4975-029C-4132-9E06-A4A6F9F9B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636" y="2549567"/>
            <a:ext cx="1426421" cy="1043901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FE35866-AEEB-4924-8141-490D3555D5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469" y="5445763"/>
            <a:ext cx="1429015" cy="1068825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F794F1D-AA2C-4BC0-A6EC-3AA7CC087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473" y="877824"/>
            <a:ext cx="3842115" cy="20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video to learn more about addition and subtraction fact families.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Head to the 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.</a:t>
            </a:r>
          </a:p>
          <a:p>
            <a:r>
              <a:rPr lang="en-US" dirty="0"/>
              <a:t>Choose addition and subtraction. Choose 3 numbers that are in the fact family to get rid of the blocks. For example, 3, 2, and 5.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 can show my understanding of adding and subtracting numbers.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50012D5A-846B-4821-99DB-349BC91AA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811" y="1920000"/>
            <a:ext cx="1575687" cy="1146251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CCFDBA2-F313-4C8D-A4B1-3FDE43CAE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859" y="3977640"/>
            <a:ext cx="1080296" cy="10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329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8</cp:revision>
  <dcterms:created xsi:type="dcterms:W3CDTF">2020-03-31T19:26:18Z</dcterms:created>
  <dcterms:modified xsi:type="dcterms:W3CDTF">2020-04-07T19:23:39Z</dcterms:modified>
</cp:coreProperties>
</file>