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115FC3-4DDA-4EED-A451-980A00CD498E}" v="16" dt="2020-03-27T18:30:27.4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0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1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4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2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7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9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2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dsa-z.com/main/Login" TargetMode="External"/><Relationship Id="rId2" Type="http://schemas.openxmlformats.org/officeDocument/2006/relationships/hyperlink" Target="mailto:Krystal.Biesbroek@lethsd.ab.ca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hyperlink" Target="https://www.youtube.com/watch?v=m-uLFJp5Zt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abcya.com/games/story_maker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AxInWagSaA0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ab.mathgames.com/skill/1.3-how-many-more-to-make-10" TargetMode="External"/><Relationship Id="rId7" Type="http://schemas.openxmlformats.org/officeDocument/2006/relationships/hyperlink" Target="https://www.youtube.com/watch?v=n2Nfez2e67k" TargetMode="External"/><Relationship Id="rId2" Type="http://schemas.openxmlformats.org/officeDocument/2006/relationships/hyperlink" Target="https://toytheater.com/make-ten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didax.com/apps/ten-frame/" TargetMode="External"/><Relationship Id="rId5" Type="http://schemas.openxmlformats.org/officeDocument/2006/relationships/hyperlink" Target="http://toytheater.com/rekenrek-ten-rows/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s://gregtangmath.com/tenframemania" TargetMode="External"/><Relationship Id="rId9" Type="http://schemas.openxmlformats.org/officeDocument/2006/relationships/hyperlink" Target="https://www.youtube.com/watch?v=iLSBOdkoUlE&amp;t=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AwOTEJXH-cOZhAkeI9tkWPKtaMvy2mMN" TargetMode="External"/><Relationship Id="rId2" Type="http://schemas.openxmlformats.org/officeDocument/2006/relationships/hyperlink" Target="https://www.youtube.com/user/GoNoodleGames/videos?view=0&amp;sort=p&amp;shelf_id=3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hyperlink" Target="https://www.youtube.com/playlist?list=PLAwOTEJXH-cPTQp0LPG-uMcHtcjYmLRkw" TargetMode="External"/><Relationship Id="rId4" Type="http://schemas.openxmlformats.org/officeDocument/2006/relationships/hyperlink" Target="https://www.youtube.com/playlist?list=PLAwOTEJXH-cPHFIVRr0HW7ykW9L8jUT8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8C9C1D-EF5C-4357-A985-CCEBE36D9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55570B-E959-4A71-94D8-00A08EB2F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2982475"/>
            <a:ext cx="9272509" cy="893050"/>
          </a:xfrm>
        </p:spPr>
        <p:txBody>
          <a:bodyPr anchor="b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Biesbroek’s</a:t>
            </a:r>
            <a:r>
              <a:rPr lang="en-US" sz="4800" dirty="0">
                <a:solidFill>
                  <a:schemeClr val="bg1"/>
                </a:solidFill>
              </a:rPr>
              <a:t> Class 1/2</a:t>
            </a:r>
            <a:endParaRPr lang="en-CA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6F4FC-EC41-4C66-A6CD-78443A8E9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3969352"/>
            <a:ext cx="4023359" cy="12081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Tuesday, March 31, 2020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38DDA-0262-4E1E-BF4F-01DB7B7B8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C4C3F-77DE-4507-9A11-010301587C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600" dirty="0">
                <a:solidFill>
                  <a:srgbClr val="FF0000"/>
                </a:solidFill>
              </a:rPr>
              <a:t>Morning Message</a:t>
            </a:r>
          </a:p>
          <a:p>
            <a:r>
              <a:rPr lang="en-CA" sz="3600" dirty="0">
                <a:solidFill>
                  <a:srgbClr val="FF0000"/>
                </a:solidFill>
              </a:rPr>
              <a:t>Reading</a:t>
            </a:r>
          </a:p>
          <a:p>
            <a:r>
              <a:rPr lang="en-CA" sz="3600" dirty="0">
                <a:solidFill>
                  <a:srgbClr val="FF0000"/>
                </a:solidFill>
              </a:rPr>
              <a:t>Writing</a:t>
            </a:r>
          </a:p>
          <a:p>
            <a:r>
              <a:rPr lang="en-CA" sz="3600" dirty="0">
                <a:solidFill>
                  <a:srgbClr val="FF0000"/>
                </a:solidFill>
              </a:rPr>
              <a:t>Math</a:t>
            </a:r>
          </a:p>
          <a:p>
            <a:r>
              <a:rPr lang="en-CA" sz="3600" dirty="0">
                <a:solidFill>
                  <a:srgbClr val="FF0000"/>
                </a:solidFill>
              </a:rPr>
              <a:t>Daily Physical Activity</a:t>
            </a:r>
          </a:p>
        </p:txBody>
      </p:sp>
    </p:spTree>
    <p:extLst>
      <p:ext uri="{BB962C8B-B14F-4D97-AF65-F5344CB8AC3E}">
        <p14:creationId xmlns:p14="http://schemas.microsoft.com/office/powerpoint/2010/main" val="3038697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BCB9E0F-80B4-4BE1-A13D-A796E8186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/>
              <a:t>Morning message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4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20B66C"/>
          </a:solidFill>
          <a:ln w="38100" cap="rnd">
            <a:solidFill>
              <a:srgbClr val="20B66C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picture containing text&#10;&#10;Description automatically generated">
            <a:extLst>
              <a:ext uri="{FF2B5EF4-FFF2-40B4-BE49-F238E27FC236}">
                <a16:creationId xmlns:a16="http://schemas.microsoft.com/office/drawing/2014/main" id="{2AB372DC-B981-4136-9C42-A96DAE4E814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6" r="16147" b="1"/>
          <a:stretch/>
        </p:blipFill>
        <p:spPr>
          <a:xfrm rot="5400000">
            <a:off x="494768" y="2167327"/>
            <a:ext cx="4096511" cy="394106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05955" y="2071316"/>
            <a:ext cx="6713552" cy="40965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>
              <a:lnSpc>
                <a:spcPct val="100000"/>
              </a:lnSpc>
            </a:pPr>
            <a:r>
              <a:rPr lang="en-US" dirty="0"/>
              <a:t>Hello Kiddos,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00B0F0"/>
                </a:solidFill>
              </a:rPr>
              <a:t>Happy Tuesday. How did yesterday go? I hope you enjoyed the different activities.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00B0F0"/>
                </a:solidFill>
              </a:rPr>
              <a:t>Today we will try words 2-Ways in reading, write about what happened in March, and using the Make 10 strategy in math. </a:t>
            </a:r>
          </a:p>
          <a:p>
            <a:pPr marL="0">
              <a:lnSpc>
                <a:spcPct val="100000"/>
              </a:lnSpc>
            </a:pPr>
            <a:r>
              <a:rPr lang="en-US" dirty="0"/>
              <a:t>Happy Learning,</a:t>
            </a:r>
          </a:p>
          <a:p>
            <a:pPr marL="0">
              <a:lnSpc>
                <a:spcPct val="100000"/>
              </a:lnSpc>
            </a:pPr>
            <a:r>
              <a:rPr lang="en-US" dirty="0"/>
              <a:t>Mrs. Biesbroek</a:t>
            </a:r>
          </a:p>
        </p:txBody>
      </p:sp>
    </p:spTree>
    <p:extLst>
      <p:ext uri="{BB962C8B-B14F-4D97-AF65-F5344CB8AC3E}">
        <p14:creationId xmlns:p14="http://schemas.microsoft.com/office/powerpoint/2010/main" val="54856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6">
                    <a:lumMod val="75000"/>
                  </a:schemeClr>
                </a:solidFill>
              </a:rPr>
              <a:t>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64532-F26D-4D7C-A4C6-60024C46FB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803430"/>
            <a:ext cx="3366945" cy="3377914"/>
          </a:xfrm>
        </p:spPr>
        <p:txBody>
          <a:bodyPr>
            <a:normAutofit/>
          </a:bodyPr>
          <a:lstStyle/>
          <a:p>
            <a:r>
              <a:rPr lang="en-CA" dirty="0">
                <a:latin typeface="Arial Black" panose="020B0A04020102020204" pitchFamily="34" charset="0"/>
              </a:rPr>
              <a:t>Step 1</a:t>
            </a:r>
          </a:p>
          <a:p>
            <a:pPr lvl="1"/>
            <a:r>
              <a:rPr lang="en-CA" dirty="0"/>
              <a:t>Click and watch the video below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68BD3F-7E75-4607-A562-1555E4E24B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68220" y="2803430"/>
            <a:ext cx="3485580" cy="3377914"/>
          </a:xfrm>
        </p:spPr>
        <p:txBody>
          <a:bodyPr>
            <a:normAutofit/>
          </a:bodyPr>
          <a:lstStyle/>
          <a:p>
            <a:r>
              <a:rPr lang="en-CA" dirty="0">
                <a:latin typeface="Arial Black" panose="020B0A04020102020204" pitchFamily="34" charset="0"/>
              </a:rPr>
              <a:t>Step 3</a:t>
            </a:r>
          </a:p>
          <a:p>
            <a:pPr lvl="1"/>
            <a:r>
              <a:rPr lang="en-CA" dirty="0"/>
              <a:t>Share your what words you found with a parent or share it with Mrs. Biesbroek in an email.</a:t>
            </a:r>
          </a:p>
          <a:p>
            <a:pPr lvl="1"/>
            <a:r>
              <a:rPr lang="en-CA" dirty="0">
                <a:hlinkClick r:id="rId2"/>
              </a:rPr>
              <a:t>Krystal.Biesbroek@lethsd.ab.ca</a:t>
            </a:r>
            <a:endParaRPr lang="en-CA" dirty="0"/>
          </a:p>
          <a:p>
            <a:pPr lvl="1"/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33E372-0F31-47F3-9445-4F14EBA222B2}"/>
              </a:ext>
            </a:extLst>
          </p:cNvPr>
          <p:cNvSpPr txBox="1"/>
          <p:nvPr/>
        </p:nvSpPr>
        <p:spPr>
          <a:xfrm>
            <a:off x="4293893" y="2803430"/>
            <a:ext cx="348557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>
                <a:latin typeface="Arial Black" panose="020B0A04020102020204" pitchFamily="34" charset="0"/>
              </a:rPr>
              <a:t>Step 2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3200" dirty="0"/>
              <a:t>Read a book from home or on </a:t>
            </a:r>
            <a:r>
              <a:rPr lang="en-CA" sz="3200" dirty="0">
                <a:hlinkClick r:id="rId3"/>
              </a:rPr>
              <a:t>RAZ kids</a:t>
            </a:r>
            <a:r>
              <a:rPr lang="en-CA" sz="3200" dirty="0"/>
              <a:t>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3200" dirty="0"/>
              <a:t>Find any long A sounds in your book. Remember to try reading words 2-ways using Flippy Dolphin.</a:t>
            </a:r>
          </a:p>
          <a:p>
            <a:endParaRPr lang="en-CA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41E365A-DE42-41CE-B412-2A499485DBA9}"/>
              </a:ext>
            </a:extLst>
          </p:cNvPr>
          <p:cNvSpPr txBox="1">
            <a:spLocks/>
          </p:cNvSpPr>
          <p:nvPr/>
        </p:nvSpPr>
        <p:spPr>
          <a:xfrm>
            <a:off x="838200" y="1855264"/>
            <a:ext cx="10515600" cy="882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>
                <a:solidFill>
                  <a:schemeClr val="accent6">
                    <a:lumMod val="75000"/>
                  </a:schemeClr>
                </a:solidFill>
              </a:rPr>
              <a:t>I can apply a variety of strategies to help solve words. </a:t>
            </a:r>
          </a:p>
        </p:txBody>
      </p:sp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E2847C6E-B80E-4D55-9100-550402FBCC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8693" y="4465423"/>
            <a:ext cx="2846452" cy="166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49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4"/>
                </a:solidFill>
              </a:rPr>
              <a:t>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64532-F26D-4D7C-A4C6-60024C46FB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803430"/>
            <a:ext cx="3366945" cy="3377914"/>
          </a:xfrm>
        </p:spPr>
        <p:txBody>
          <a:bodyPr>
            <a:normAutofit/>
          </a:bodyPr>
          <a:lstStyle/>
          <a:p>
            <a:r>
              <a:rPr lang="en-CA" dirty="0">
                <a:latin typeface="Arial Black" panose="020B0A04020102020204" pitchFamily="34" charset="0"/>
              </a:rPr>
              <a:t>Step 1</a:t>
            </a:r>
          </a:p>
          <a:p>
            <a:pPr lvl="1"/>
            <a:r>
              <a:rPr lang="en-CA" dirty="0"/>
              <a:t>Click and watch the video below.</a:t>
            </a:r>
          </a:p>
          <a:p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68BD3F-7E75-4607-A562-1555E4E24B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68220" y="2803430"/>
            <a:ext cx="3485580" cy="3377914"/>
          </a:xfrm>
        </p:spPr>
        <p:txBody>
          <a:bodyPr>
            <a:normAutofit/>
          </a:bodyPr>
          <a:lstStyle/>
          <a:p>
            <a:r>
              <a:rPr lang="en-CA" dirty="0">
                <a:latin typeface="Arial Black" panose="020B0A04020102020204" pitchFamily="34" charset="0"/>
              </a:rPr>
              <a:t>Step 3</a:t>
            </a:r>
          </a:p>
          <a:p>
            <a:pPr lvl="1"/>
            <a:r>
              <a:rPr lang="en-CA" dirty="0"/>
              <a:t>Click the link.</a:t>
            </a:r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r>
              <a:rPr lang="en-CA" dirty="0"/>
              <a:t>Write your response.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33E372-0F31-47F3-9445-4F14EBA222B2}"/>
              </a:ext>
            </a:extLst>
          </p:cNvPr>
          <p:cNvSpPr txBox="1"/>
          <p:nvPr/>
        </p:nvSpPr>
        <p:spPr>
          <a:xfrm>
            <a:off x="4293893" y="2803430"/>
            <a:ext cx="348557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>
                <a:latin typeface="Arial Black" panose="020B0A04020102020204" pitchFamily="34" charset="0"/>
              </a:rPr>
              <a:t>Step 2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2800" dirty="0"/>
              <a:t>Think about what you remember from the month of MARCH.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2800" dirty="0"/>
              <a:t>Decide what you want to write about.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2800" dirty="0"/>
              <a:t>Start your first sentence with: In March, I remember...</a:t>
            </a:r>
          </a:p>
          <a:p>
            <a:endParaRPr lang="en-CA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41E365A-DE42-41CE-B412-2A499485DBA9}"/>
              </a:ext>
            </a:extLst>
          </p:cNvPr>
          <p:cNvSpPr txBox="1">
            <a:spLocks/>
          </p:cNvSpPr>
          <p:nvPr/>
        </p:nvSpPr>
        <p:spPr>
          <a:xfrm>
            <a:off x="838200" y="1855264"/>
            <a:ext cx="10515600" cy="882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>
                <a:solidFill>
                  <a:schemeClr val="accent4"/>
                </a:solidFill>
              </a:rPr>
              <a:t>I can retell important or interesting aspects of my own experiences.</a:t>
            </a:r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5FE891A6-A1B4-4AC7-8918-05A4CC355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9196" y="3887549"/>
            <a:ext cx="1447800" cy="1209675"/>
          </a:xfrm>
          <a:prstGeom prst="rect">
            <a:avLst/>
          </a:prstGeom>
        </p:spPr>
      </p:pic>
      <p:pic>
        <p:nvPicPr>
          <p:cNvPr id="9" name="Picture 8">
            <a:hlinkClick r:id="rId4"/>
            <a:extLst>
              <a:ext uri="{FF2B5EF4-FFF2-40B4-BE49-F238E27FC236}">
                <a16:creationId xmlns:a16="http://schemas.microsoft.com/office/drawing/2014/main" id="{5406615D-29B9-4DA7-847F-832021E0A6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6704" y="4432919"/>
            <a:ext cx="2361701" cy="181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782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FF0000"/>
                </a:solidFill>
              </a:rPr>
              <a:t>Math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64532-F26D-4D7C-A4C6-60024C46FB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803430"/>
            <a:ext cx="3366945" cy="3377914"/>
          </a:xfrm>
        </p:spPr>
        <p:txBody>
          <a:bodyPr>
            <a:normAutofit fontScale="77500" lnSpcReduction="20000"/>
          </a:bodyPr>
          <a:lstStyle/>
          <a:p>
            <a:r>
              <a:rPr lang="en-CA" dirty="0">
                <a:latin typeface="Arial Black" panose="020B0A04020102020204" pitchFamily="34" charset="0"/>
              </a:rPr>
              <a:t>Step 1</a:t>
            </a:r>
          </a:p>
          <a:p>
            <a:pPr lvl="1"/>
            <a:r>
              <a:rPr lang="en-CA" sz="3100" dirty="0"/>
              <a:t>Watch the Video to learn how to make 10.</a:t>
            </a:r>
          </a:p>
          <a:p>
            <a:pPr lvl="2"/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68BD3F-7E75-4607-A562-1555E4E24B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68220" y="2803429"/>
            <a:ext cx="3783006" cy="3557433"/>
          </a:xfrm>
        </p:spPr>
        <p:txBody>
          <a:bodyPr>
            <a:normAutofit fontScale="77500" lnSpcReduction="20000"/>
          </a:bodyPr>
          <a:lstStyle/>
          <a:p>
            <a:r>
              <a:rPr lang="en-CA" dirty="0">
                <a:latin typeface="Arial Black" panose="020B0A04020102020204" pitchFamily="34" charset="0"/>
              </a:rPr>
              <a:t>Step 3</a:t>
            </a:r>
          </a:p>
          <a:p>
            <a:pPr lvl="1"/>
            <a:r>
              <a:rPr lang="en-CA" dirty="0"/>
              <a:t>Click the links.</a:t>
            </a:r>
          </a:p>
          <a:p>
            <a:pPr lvl="1"/>
            <a:r>
              <a:rPr lang="en-CA" dirty="0"/>
              <a:t>Use the Make 10 Strategy to help solve the answers.</a:t>
            </a:r>
          </a:p>
          <a:p>
            <a:pPr lvl="2"/>
            <a:r>
              <a:rPr lang="en-CA" dirty="0">
                <a:hlinkClick r:id="rId2"/>
              </a:rPr>
              <a:t>Make 10 Game</a:t>
            </a:r>
            <a:endParaRPr lang="en-CA" dirty="0"/>
          </a:p>
          <a:p>
            <a:pPr lvl="2"/>
            <a:r>
              <a:rPr lang="en-CA" dirty="0">
                <a:hlinkClick r:id="rId3"/>
              </a:rPr>
              <a:t>How Many More to Make 10</a:t>
            </a:r>
            <a:endParaRPr lang="en-CA" dirty="0"/>
          </a:p>
          <a:p>
            <a:pPr lvl="2"/>
            <a:r>
              <a:rPr lang="en-CA" dirty="0">
                <a:hlinkClick r:id="rId4"/>
              </a:rPr>
              <a:t>Ten Frame Mania</a:t>
            </a:r>
            <a:endParaRPr lang="en-CA" dirty="0"/>
          </a:p>
          <a:p>
            <a:pPr lvl="1"/>
            <a:r>
              <a:rPr lang="en-CA" dirty="0"/>
              <a:t>Tools to Use</a:t>
            </a:r>
            <a:endParaRPr lang="en-CA" dirty="0">
              <a:hlinkClick r:id="rId5"/>
            </a:endParaRPr>
          </a:p>
          <a:p>
            <a:pPr lvl="2"/>
            <a:r>
              <a:rPr lang="en-CA" dirty="0">
                <a:hlinkClick r:id="rId5"/>
              </a:rPr>
              <a:t>Rekenreks</a:t>
            </a:r>
            <a:endParaRPr lang="en-CA" dirty="0"/>
          </a:p>
          <a:p>
            <a:pPr lvl="2"/>
            <a:r>
              <a:rPr lang="en-CA" dirty="0">
                <a:hlinkClick r:id="rId6"/>
              </a:rPr>
              <a:t>Double 10 Frame</a:t>
            </a:r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33E372-0F31-47F3-9445-4F14EBA222B2}"/>
              </a:ext>
            </a:extLst>
          </p:cNvPr>
          <p:cNvSpPr txBox="1"/>
          <p:nvPr/>
        </p:nvSpPr>
        <p:spPr>
          <a:xfrm>
            <a:off x="4323781" y="2803430"/>
            <a:ext cx="348557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>
                <a:latin typeface="Arial Black" panose="020B0A04020102020204" pitchFamily="34" charset="0"/>
              </a:rPr>
              <a:t>Step 2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3200" dirty="0"/>
              <a:t>Watch the Video to learn the Make 10 strategy. </a:t>
            </a:r>
          </a:p>
          <a:p>
            <a:endParaRPr lang="en-CA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41E365A-DE42-41CE-B412-2A499485DBA9}"/>
              </a:ext>
            </a:extLst>
          </p:cNvPr>
          <p:cNvSpPr txBox="1">
            <a:spLocks/>
          </p:cNvSpPr>
          <p:nvPr/>
        </p:nvSpPr>
        <p:spPr>
          <a:xfrm>
            <a:off x="838200" y="1855264"/>
            <a:ext cx="10515600" cy="882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>
                <a:solidFill>
                  <a:srgbClr val="FF0000"/>
                </a:solidFill>
              </a:rPr>
              <a:t>I can show my understanding of adding numbers.</a:t>
            </a:r>
          </a:p>
        </p:txBody>
      </p:sp>
      <p:pic>
        <p:nvPicPr>
          <p:cNvPr id="7" name="Picture 6">
            <a:hlinkClick r:id="rId7"/>
            <a:extLst>
              <a:ext uri="{FF2B5EF4-FFF2-40B4-BE49-F238E27FC236}">
                <a16:creationId xmlns:a16="http://schemas.microsoft.com/office/drawing/2014/main" id="{44194BA1-7EB4-408C-8C68-B587A19FC8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5548" y="4009863"/>
            <a:ext cx="2999597" cy="2110682"/>
          </a:xfrm>
          <a:prstGeom prst="rect">
            <a:avLst/>
          </a:prstGeom>
        </p:spPr>
      </p:pic>
      <p:pic>
        <p:nvPicPr>
          <p:cNvPr id="10" name="Picture 9">
            <a:hlinkClick r:id="rId9"/>
            <a:extLst>
              <a:ext uri="{FF2B5EF4-FFF2-40B4-BE49-F238E27FC236}">
                <a16:creationId xmlns:a16="http://schemas.microsoft.com/office/drawing/2014/main" id="{AEECB581-2FC1-4C74-9823-9CCF556563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75339" y="4514204"/>
            <a:ext cx="2558642" cy="184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219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DAILY PHYSICAL ACTIVITY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Choose one (or more) activities for your DPA.</a:t>
            </a:r>
          </a:p>
          <a:p>
            <a:r>
              <a:rPr lang="en-CA" dirty="0">
                <a:hlinkClick r:id="rId2"/>
              </a:rPr>
              <a:t>GoNoodle</a:t>
            </a:r>
            <a:endParaRPr lang="en-CA" dirty="0"/>
          </a:p>
          <a:p>
            <a:r>
              <a:rPr lang="en-CA" dirty="0">
                <a:hlinkClick r:id="rId3"/>
              </a:rPr>
              <a:t>Fresh Start Fitness</a:t>
            </a:r>
            <a:endParaRPr lang="en-CA" dirty="0"/>
          </a:p>
          <a:p>
            <a:r>
              <a:rPr lang="en-CA" dirty="0">
                <a:hlinkClick r:id="rId4"/>
              </a:rPr>
              <a:t>Maximo</a:t>
            </a:r>
            <a:endParaRPr lang="en-CA" dirty="0"/>
          </a:p>
          <a:p>
            <a:r>
              <a:rPr lang="en-CA" dirty="0">
                <a:hlinkClick r:id="rId5"/>
              </a:rPr>
              <a:t>Calming Down</a:t>
            </a:r>
            <a:endParaRPr lang="en-CA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CEC03E-E0CE-48CE-93FD-FBCE57D7A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33" y="2298001"/>
            <a:ext cx="451485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45440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RightStep">
      <a:dk1>
        <a:srgbClr val="000000"/>
      </a:dk1>
      <a:lt1>
        <a:srgbClr val="FFFFFF"/>
      </a:lt1>
      <a:dk2>
        <a:srgbClr val="413424"/>
      </a:dk2>
      <a:lt2>
        <a:srgbClr val="E8E2E5"/>
      </a:lt2>
      <a:accent1>
        <a:srgbClr val="20B66C"/>
      </a:accent1>
      <a:accent2>
        <a:srgbClr val="14B4A8"/>
      </a:accent2>
      <a:accent3>
        <a:srgbClr val="29A6E7"/>
      </a:accent3>
      <a:accent4>
        <a:srgbClr val="2F58D9"/>
      </a:accent4>
      <a:accent5>
        <a:srgbClr val="6144EA"/>
      </a:accent5>
      <a:accent6>
        <a:srgbClr val="9129D8"/>
      </a:accent6>
      <a:hlink>
        <a:srgbClr val="85862C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BCC1D7AB61D146A6566415FBD49CE6" ma:contentTypeVersion="28" ma:contentTypeDescription="Create a new document." ma:contentTypeScope="" ma:versionID="55d46ebd522b7eaea1f05981e82f6863">
  <xsd:schema xmlns:xsd="http://www.w3.org/2001/XMLSchema" xmlns:xs="http://www.w3.org/2001/XMLSchema" xmlns:p="http://schemas.microsoft.com/office/2006/metadata/properties" xmlns:ns3="c17d24db-1525-423a-a246-76d2fc38ff69" xmlns:ns4="2dfdbd87-feb3-4b3a-b11d-aaad4bfbe884" targetNamespace="http://schemas.microsoft.com/office/2006/metadata/properties" ma:root="true" ma:fieldsID="5fde582cda2de9e6ed5612c46b885145" ns3:_="" ns4:_="">
    <xsd:import namespace="c17d24db-1525-423a-a246-76d2fc38ff69"/>
    <xsd:import namespace="2dfdbd87-feb3-4b3a-b11d-aaad4bfbe8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d24db-1525-423a-a246-76d2fc38ff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Owner" ma:index="1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4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fdbd87-feb3-4b3a-b11d-aaad4bfbe884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7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s xmlns="c17d24db-1525-423a-a246-76d2fc38ff69">
      <UserInfo>
        <DisplayName/>
        <AccountId xsi:nil="true"/>
        <AccountType/>
      </UserInfo>
    </Teachers>
    <Student_Groups xmlns="c17d24db-1525-423a-a246-76d2fc38ff69">
      <UserInfo>
        <DisplayName/>
        <AccountId xsi:nil="true"/>
        <AccountType/>
      </UserInfo>
    </Student_Groups>
    <Has_Teacher_Only_SectionGroup xmlns="c17d24db-1525-423a-a246-76d2fc38ff69" xsi:nil="true"/>
    <Students xmlns="c17d24db-1525-423a-a246-76d2fc38ff69">
      <UserInfo>
        <DisplayName/>
        <AccountId xsi:nil="true"/>
        <AccountType/>
      </UserInfo>
    </Students>
    <Templates xmlns="c17d24db-1525-423a-a246-76d2fc38ff69" xsi:nil="true"/>
    <Self_Registration_Enabled xmlns="c17d24db-1525-423a-a246-76d2fc38ff69" xsi:nil="true"/>
    <AppVersion xmlns="c17d24db-1525-423a-a246-76d2fc38ff69" xsi:nil="true"/>
    <Invited_Teachers xmlns="c17d24db-1525-423a-a246-76d2fc38ff69" xsi:nil="true"/>
    <NotebookType xmlns="c17d24db-1525-423a-a246-76d2fc38ff69" xsi:nil="true"/>
    <DefaultSectionNames xmlns="c17d24db-1525-423a-a246-76d2fc38ff69" xsi:nil="true"/>
    <Is_Collaboration_Space_Locked xmlns="c17d24db-1525-423a-a246-76d2fc38ff69" xsi:nil="true"/>
    <FolderType xmlns="c17d24db-1525-423a-a246-76d2fc38ff69" xsi:nil="true"/>
    <Owner xmlns="c17d24db-1525-423a-a246-76d2fc38ff69">
      <UserInfo>
        <DisplayName/>
        <AccountId xsi:nil="true"/>
        <AccountType/>
      </UserInfo>
    </Owner>
    <CultureName xmlns="c17d24db-1525-423a-a246-76d2fc38ff69" xsi:nil="true"/>
    <Invited_Students xmlns="c17d24db-1525-423a-a246-76d2fc38ff6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6B488C-A6FB-49EF-B622-E1D3925A56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7d24db-1525-423a-a246-76d2fc38ff69"/>
    <ds:schemaRef ds:uri="2dfdbd87-feb3-4b3a-b11d-aaad4bfbe8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747C74-A129-4593-B9B0-97DEAF32D0CC}">
  <ds:schemaRefs>
    <ds:schemaRef ds:uri="http://schemas.microsoft.com/office/2006/metadata/properties"/>
    <ds:schemaRef ds:uri="http://schemas.microsoft.com/office/infopath/2007/PartnerControls"/>
    <ds:schemaRef ds:uri="c17d24db-1525-423a-a246-76d2fc38ff69"/>
  </ds:schemaRefs>
</ds:datastoreItem>
</file>

<file path=customXml/itemProps3.xml><?xml version="1.0" encoding="utf-8"?>
<ds:datastoreItem xmlns:ds="http://schemas.openxmlformats.org/officeDocument/2006/customXml" ds:itemID="{6E5ADA08-FB89-44D1-82F9-116D5908BF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311</Words>
  <Application>Microsoft Office PowerPoint</Application>
  <PresentationFormat>Widescreen</PresentationFormat>
  <Paragraphs>59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The Hand</vt:lpstr>
      <vt:lpstr>The Serif Hand Black</vt:lpstr>
      <vt:lpstr>SketchyVTI</vt:lpstr>
      <vt:lpstr>Biesbroek’s Class 1/2</vt:lpstr>
      <vt:lpstr>Table of contents</vt:lpstr>
      <vt:lpstr>Morning message</vt:lpstr>
      <vt:lpstr>Reading</vt:lpstr>
      <vt:lpstr>Writing</vt:lpstr>
      <vt:lpstr>Math</vt:lpstr>
      <vt:lpstr>DAILY PHYSICAL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Biesbroek’s Class 1/2</dc:title>
  <dc:creator>Krystal Biesbroek</dc:creator>
  <cp:lastModifiedBy>Krystal Biesbroek</cp:lastModifiedBy>
  <cp:revision>2</cp:revision>
  <dcterms:created xsi:type="dcterms:W3CDTF">2020-03-30T15:04:50Z</dcterms:created>
  <dcterms:modified xsi:type="dcterms:W3CDTF">2020-03-30T15:05:56Z</dcterms:modified>
</cp:coreProperties>
</file>