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011BB-B5AB-4D1F-A428-CF942A68B9E7}" v="24" dt="2020-05-22T15:30:35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Q7REt5TlHp4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e8YeG5QCO_k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lashlearn.com/time-games-for-1st-graders" TargetMode="External"/><Relationship Id="rId2" Type="http://schemas.openxmlformats.org/officeDocument/2006/relationships/hyperlink" Target="https://jr.brainpop.com/math/time/timetothehour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Tuesday, June 2,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73034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Hello Kiddos,</a:t>
            </a:r>
          </a:p>
          <a:p>
            <a:pPr marL="0" indent="0">
              <a:buNone/>
            </a:pPr>
            <a:r>
              <a:rPr lang="en-CA" dirty="0">
                <a:solidFill>
                  <a:srgbClr val="0070C0"/>
                </a:solidFill>
              </a:rPr>
              <a:t>Happy Tuesday! Pout-Pout Fish is now a Kiss-Kiss fish!?! That is great. We will look for ‘</a:t>
            </a:r>
            <a:r>
              <a:rPr lang="en-CA" dirty="0" err="1">
                <a:solidFill>
                  <a:srgbClr val="0070C0"/>
                </a:solidFill>
              </a:rPr>
              <a:t>igh</a:t>
            </a:r>
            <a:r>
              <a:rPr lang="en-CA" dirty="0">
                <a:solidFill>
                  <a:srgbClr val="0070C0"/>
                </a:solidFill>
              </a:rPr>
              <a:t>’ words in our reading today, we will read The Pout-Pout Fish again and make a connection to our lives, and we look at time to the hour in Math.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8" name="Content Placeholder 7" descr="A picture containing person, indoor, man, wearing&#10;&#10;Description automatically generated">
            <a:extLst>
              <a:ext uri="{FF2B5EF4-FFF2-40B4-BE49-F238E27FC236}">
                <a16:creationId xmlns:a16="http://schemas.microsoft.com/office/drawing/2014/main" id="{CDB1E3A2-0258-4AD7-96CA-C7BC6ABA12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338" y="2461816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</a:t>
            </a:r>
            <a:r>
              <a:rPr lang="en-CA" dirty="0" err="1"/>
              <a:t>igh</a:t>
            </a:r>
            <a:r>
              <a:rPr lang="en-CA" dirty="0"/>
              <a:t>’ words in your book. Remember if you get to a tricky word - look for chunks you know by using ‘Chunky Monkey’.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the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099895C-E195-4A25-9E2F-5368D4245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185" y="282570"/>
            <a:ext cx="2069373" cy="1748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65685B-5956-4C02-B8E6-27BB03684A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283686" y="-147535"/>
            <a:ext cx="2579361" cy="34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Mr. Braico read The Pout-Pout Fish.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Today, we will make a connection to our lives. Mr. Fish was gloomy until a fish gave him a kiss. What can you do to cheer someone up when they are gloomy?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Start a new word document called “Pout </a:t>
            </a:r>
            <a:r>
              <a:rPr lang="en-CA" dirty="0" err="1"/>
              <a:t>Pout</a:t>
            </a:r>
            <a:r>
              <a:rPr lang="en-CA" dirty="0"/>
              <a:t> – Connection”. Write at least 3 different ways you can cheer someone up when they are gloomy.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use past experiences to make a connection.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D8BF7-D144-47DE-AE86-167AD4B06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2" y="723543"/>
            <a:ext cx="1615436" cy="2156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AD770B-C0D7-4582-99C5-9E58EB572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104" y="4838349"/>
            <a:ext cx="1205363" cy="967810"/>
          </a:xfrm>
          <a:prstGeom prst="rect">
            <a:avLst/>
          </a:prstGeom>
        </p:spPr>
      </p:pic>
      <p:pic>
        <p:nvPicPr>
          <p:cNvPr id="9" name="Picture 2">
            <a:hlinkClick r:id="rId2"/>
            <a:extLst>
              <a:ext uri="{FF2B5EF4-FFF2-40B4-BE49-F238E27FC236}">
                <a16:creationId xmlns:a16="http://schemas.microsoft.com/office/drawing/2014/main" id="{87C0F45C-480C-4582-B015-A1E5C2EC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33" y="723543"/>
            <a:ext cx="2104292" cy="21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about time to the hour.</a:t>
            </a:r>
          </a:p>
          <a:p>
            <a:pPr lvl="1"/>
            <a:r>
              <a:rPr lang="en-US" dirty="0"/>
              <a:t>User: westminster1</a:t>
            </a:r>
          </a:p>
          <a:p>
            <a:pPr lvl="1"/>
            <a:r>
              <a:rPr lang="en-US" dirty="0"/>
              <a:t>Password: westie1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Do the EASY or HARD quiz found under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3"/>
              </a:rPr>
              <a:t>What</a:t>
            </a:r>
            <a:r>
              <a:rPr lang="en-US" dirty="0"/>
              <a:t> are the times on the clock?</a:t>
            </a:r>
          </a:p>
          <a:p>
            <a:pPr lvl="1"/>
            <a:r>
              <a:rPr lang="en-US" dirty="0"/>
              <a:t>Click Sign In </a:t>
            </a:r>
            <a:r>
              <a:rPr lang="en-US" dirty="0">
                <a:sym typeface="Wingdings" panose="05000000000000000000" pitchFamily="2" charset="2"/>
              </a:rPr>
              <a:t> Class  JUMJUU  find name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Password: 1234</a:t>
            </a:r>
            <a:endParaRPr lang="en-US" dirty="0"/>
          </a:p>
          <a:p>
            <a:r>
              <a:rPr lang="en-US" dirty="0">
                <a:hlinkClick r:id="rId3"/>
              </a:rPr>
              <a:t>Tell</a:t>
            </a:r>
            <a:r>
              <a:rPr lang="en-US" dirty="0"/>
              <a:t> time to the hour.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relate the size of a unit of measure to the number of units to measure time.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9A0AA96A-A31B-4259-9AAB-5EE62EF41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536" y="528509"/>
            <a:ext cx="2958822" cy="2268941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26E47C79-E520-4364-B202-9BDF20784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4673" y="4900844"/>
            <a:ext cx="1113670" cy="885874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95148B72-F0B4-412F-BC96-A7B2FFBA6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4673" y="3886199"/>
            <a:ext cx="1113670" cy="88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12293</TotalTime>
  <Words>371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The Hand</vt:lpstr>
      <vt:lpstr>The Serif Hand Black</vt:lpstr>
      <vt:lpstr>Wingdings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25</cp:revision>
  <dcterms:created xsi:type="dcterms:W3CDTF">2020-03-31T19:26:18Z</dcterms:created>
  <dcterms:modified xsi:type="dcterms:W3CDTF">2020-05-25T14:19:32Z</dcterms:modified>
</cp:coreProperties>
</file>