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65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5"/>
      <dgm:spPr/>
    </dgm:pt>
    <dgm:pt modelId="{B803F9F0-693C-403D-AA2C-6245606D94C9}" type="pres">
      <dgm:prSet presAssocID="{F5C668D3-E3AD-4D9C-AE2D-A3F4ABE2A56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5">
        <dgm:presLayoutVars>
          <dgm:chMax val="0"/>
          <dgm:chPref val="0"/>
        </dgm:presLayoutVars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1" presStyleCnt="5"/>
      <dgm:spPr/>
    </dgm:pt>
    <dgm:pt modelId="{74F66890-6836-412E-AB82-D13C8904CC3F}" type="pres">
      <dgm:prSet presAssocID="{2C868411-8438-47FA-8DD9-48FAE0F17DC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1" presStyleCnt="5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2" presStyleCnt="5"/>
      <dgm:spPr/>
    </dgm:pt>
    <dgm:pt modelId="{3CF88553-4A49-4B56-B249-A288F9F80F0A}" type="pres">
      <dgm:prSet presAssocID="{D1ACC9B0-664E-48CC-A48E-9F48A93AEDD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2" presStyleCnt="5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3" presStyleCnt="5"/>
      <dgm:spPr/>
    </dgm:pt>
    <dgm:pt modelId="{1DD0CF5F-390C-4751-93E9-8B7283403045}" type="pres">
      <dgm:prSet presAssocID="{7EB9EC78-FDE5-4DDC-A25F-917E524389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3" presStyleCnt="5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4" presStyleCnt="5"/>
      <dgm:spPr/>
    </dgm:pt>
    <dgm:pt modelId="{0AFA44D8-4A55-49CA-9199-FAE49E4DC97C}" type="pres">
      <dgm:prSet presAssocID="{FC60DB0D-5355-4192-8C72-FD0F6CC25F4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2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4" destOrd="0" parTransId="{F5287E58-D93F-4589-8E68-0E4ED9EDC489}" sibTransId="{B3672068-D90A-4CD3-A1E7-B3C773B8E252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3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1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D8703017-89BA-4518-89BE-899AA7A6AA8E}" type="presParOf" srcId="{D8C5D3F5-91E9-4CEE-A24B-47A400EAFF34}" destId="{19E36C29-FEA7-4A76-90E6-F85E297C7C1B}" srcOrd="2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3" destOrd="0" presId="urn:microsoft.com/office/officeart/2018/2/layout/IconVerticalSolidList"/>
    <dgm:cxn modelId="{03122BA5-0DAC-4425-8376-9E5BA9A5F750}" type="presParOf" srcId="{D8C5D3F5-91E9-4CEE-A24B-47A400EAFF34}" destId="{868B8B61-7CCC-4AEF-8E2C-2C3F98DB2862}" srcOrd="4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5" destOrd="0" presId="urn:microsoft.com/office/officeart/2018/2/layout/IconVerticalSolidList"/>
    <dgm:cxn modelId="{53928CA8-898C-44ED-BBFA-D323AAEE5F28}" type="presParOf" srcId="{D8C5D3F5-91E9-4CEE-A24B-47A400EAFF34}" destId="{2D0F1BFC-2F83-44DA-B8F5-5D656F5D42F8}" srcOrd="6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7" destOrd="0" presId="urn:microsoft.com/office/officeart/2018/2/layout/IconVerticalSolidList"/>
    <dgm:cxn modelId="{2865A9A7-36AF-4B0E-8AEA-1F007DF4BC75}" type="presParOf" srcId="{D8C5D3F5-91E9-4CEE-A24B-47A400EAFF34}" destId="{A54DB941-D0ED-4CAA-AAA9-98678EEAB17D}" srcOrd="8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432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78677" y="211606"/>
          <a:ext cx="506686" cy="506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1064041" y="432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1064041" y="4325"/>
        <a:ext cx="5836470" cy="921248"/>
      </dsp:txXfrm>
    </dsp:sp>
    <dsp:sp modelId="{EF59258A-103D-48F6-9F44-3F86219F0868}">
      <dsp:nvSpPr>
        <dsp:cNvPr id="0" name=""/>
        <dsp:cNvSpPr/>
      </dsp:nvSpPr>
      <dsp:spPr>
        <a:xfrm>
          <a:off x="0" y="115588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78677" y="1363166"/>
          <a:ext cx="506686" cy="506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1064041" y="115588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1064041" y="1155885"/>
        <a:ext cx="5836470" cy="921248"/>
      </dsp:txXfrm>
    </dsp:sp>
    <dsp:sp modelId="{BF84A521-7F6F-4F2C-8955-D8AEE289B8A2}">
      <dsp:nvSpPr>
        <dsp:cNvPr id="0" name=""/>
        <dsp:cNvSpPr/>
      </dsp:nvSpPr>
      <dsp:spPr>
        <a:xfrm>
          <a:off x="0" y="230744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78677" y="2514727"/>
          <a:ext cx="506686" cy="506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1064041" y="230744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1064041" y="2307446"/>
        <a:ext cx="5836470" cy="921248"/>
      </dsp:txXfrm>
    </dsp:sp>
    <dsp:sp modelId="{C3AC2113-8A24-4D71-99A7-F492A940D55D}">
      <dsp:nvSpPr>
        <dsp:cNvPr id="0" name=""/>
        <dsp:cNvSpPr/>
      </dsp:nvSpPr>
      <dsp:spPr>
        <a:xfrm>
          <a:off x="0" y="345900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78677" y="3666287"/>
          <a:ext cx="506686" cy="5066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1064041" y="345900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1064041" y="3459006"/>
        <a:ext cx="5836470" cy="921248"/>
      </dsp:txXfrm>
    </dsp:sp>
    <dsp:sp modelId="{4795723C-7943-489B-8EFD-708CC3F55B6F}">
      <dsp:nvSpPr>
        <dsp:cNvPr id="0" name=""/>
        <dsp:cNvSpPr/>
      </dsp:nvSpPr>
      <dsp:spPr>
        <a:xfrm>
          <a:off x="0" y="4610567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78677" y="4817848"/>
          <a:ext cx="506686" cy="5066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1064041" y="4610567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1064041" y="4610567"/>
        <a:ext cx="5836470" cy="92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u6B66nU8Ccc&amp;t=10s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krystal.biesbroek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mJkxgy9mAmU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toytheater.com/missing-subtrahend/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www.youtube.com/watch?v=nku3jVLbPBw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hyperlink" Target="https://www.topmarks.co.uk/maths-games/subtraction-grids" TargetMode="External"/><Relationship Id="rId4" Type="http://schemas.openxmlformats.org/officeDocument/2006/relationships/hyperlink" Target="https://toytheater.com/math-flash-cards/" TargetMode="Externa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2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Tuesday, June 16,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73034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Hello Kiddos,</a:t>
            </a:r>
          </a:p>
          <a:p>
            <a:pPr marL="0" indent="0">
              <a:buNone/>
            </a:pPr>
            <a:r>
              <a:rPr lang="en-CA" dirty="0">
                <a:solidFill>
                  <a:srgbClr val="0070C0"/>
                </a:solidFill>
              </a:rPr>
              <a:t>Happy Tuesday! Last Tuesday! We will look for words ending with ‘ck’ in our reading today, we will read How I Became a Pirate again and make a connection to the story, and we review subtraction in Math.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8" name="Content Placeholder 7" descr="A picture containing person, indoor, man, wearing&#10;&#10;Description automatically generated">
            <a:extLst>
              <a:ext uri="{FF2B5EF4-FFF2-40B4-BE49-F238E27FC236}">
                <a16:creationId xmlns:a16="http://schemas.microsoft.com/office/drawing/2014/main" id="{9365C066-35DD-4605-9993-2678EB23CB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3338" y="2461816"/>
            <a:ext cx="4251325" cy="3188493"/>
          </a:xfr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CA" dirty="0"/>
              <a:t>Click and watch the </a:t>
            </a:r>
            <a:r>
              <a:rPr lang="en-CA" dirty="0">
                <a:hlinkClick r:id="rId2"/>
              </a:rPr>
              <a:t>video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3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words that end in ‘ck' in your book. Remember if you get to a tricky word – stretch out each sounds using ‘Stretchy Snake’.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the words you found with a parent or share it with Mrs. Biesbroek in an </a:t>
            </a:r>
            <a:r>
              <a:rPr lang="en-CA" dirty="0">
                <a:hlinkClick r:id="rId4"/>
              </a:rPr>
              <a:t>email.</a:t>
            </a:r>
            <a:endParaRPr lang="en-CA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 can apply a variety of strategies to help solve words.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A4C3A-145E-4383-B0B1-2F2DE4EC8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272501" y="-146190"/>
            <a:ext cx="2589201" cy="3463899"/>
          </a:xfrm>
          <a:prstGeom prst="rect">
            <a:avLst/>
          </a:prstGeom>
        </p:spPr>
      </p:pic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78880E5F-9445-43B8-87DF-9107BABE90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0713" y="703384"/>
            <a:ext cx="2101499" cy="152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0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listen to Mrs. </a:t>
            </a:r>
            <a:r>
              <a:rPr lang="en-US" dirty="0" err="1"/>
              <a:t>Biesbroek</a:t>
            </a:r>
            <a:r>
              <a:rPr lang="en-US" dirty="0"/>
              <a:t> read How I Became a Pirate. </a:t>
            </a:r>
            <a:r>
              <a:rPr lang="en-CA" dirty="0"/>
              <a:t>Today we will be making a connection.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Today, we will make a connection to the story. If you had a treasure, where would you hide it?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Start a new word document called “Pirate – Connection”. Write at least 3 sentences of where you would hide it and why.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use past experiences to make a connection.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5D8BF7-D144-47DE-AE86-167AD4B06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52" y="723543"/>
            <a:ext cx="1615436" cy="2156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AD770B-C0D7-4582-99C5-9E58EB572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104" y="4838349"/>
            <a:ext cx="1205363" cy="967810"/>
          </a:xfrm>
          <a:prstGeom prst="rect">
            <a:avLst/>
          </a:prstGeom>
        </p:spPr>
      </p:pic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7D3831BC-37F5-4581-85F2-3A4B0D517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641" y="814779"/>
            <a:ext cx="1695382" cy="207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for a review subtraction.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>
                <a:hlinkClick r:id="rId3"/>
              </a:rPr>
              <a:t>Choose</a:t>
            </a:r>
            <a:r>
              <a:rPr lang="en-US" dirty="0"/>
              <a:t> the correct missing number.</a:t>
            </a:r>
          </a:p>
          <a:p>
            <a:r>
              <a:rPr lang="en-US" dirty="0">
                <a:hlinkClick r:id="rId4"/>
              </a:rPr>
              <a:t>Choose</a:t>
            </a:r>
            <a:r>
              <a:rPr lang="en-US" dirty="0"/>
              <a:t> the correct number to answer the question.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>
                <a:hlinkClick r:id="rId5"/>
              </a:rPr>
              <a:t>Choose</a:t>
            </a:r>
            <a:r>
              <a:rPr lang="en-US" dirty="0"/>
              <a:t> the correct number to solve the problem.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demonstrate an understanding of subtraction. 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E47F4BA9-809B-4356-8BB2-2C3527A688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323" y="499274"/>
            <a:ext cx="3635160" cy="2117340"/>
          </a:xfrm>
          <a:prstGeom prst="rect">
            <a:avLst/>
          </a:prstGeom>
        </p:spPr>
      </p:pic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0ACC63D2-A068-4916-962B-EDBF5F5E67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322" y="4835157"/>
            <a:ext cx="1203780" cy="931734"/>
          </a:xfrm>
          <a:prstGeom prst="rect">
            <a:avLst/>
          </a:prstGeom>
        </p:spPr>
      </p:pic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EE7F43EF-B7EA-4C74-AF43-573C55B83C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4242" y="2536401"/>
            <a:ext cx="1040014" cy="869143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767FAA9A-EDE9-41E8-9948-93031064A7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04242" y="3511773"/>
            <a:ext cx="1054958" cy="93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2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12312</TotalTime>
  <Words>322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The Hand</vt:lpstr>
      <vt:lpstr>The Serif Hand Black</vt:lpstr>
      <vt:lpstr>SketchyVTI</vt:lpstr>
      <vt:lpstr>Biesbroek’s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Krystal Biesbroek</cp:lastModifiedBy>
  <cp:revision>27</cp:revision>
  <dcterms:created xsi:type="dcterms:W3CDTF">2020-03-31T19:26:18Z</dcterms:created>
  <dcterms:modified xsi:type="dcterms:W3CDTF">2020-06-16T13:59:32Z</dcterms:modified>
</cp:coreProperties>
</file>