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DC415-8015-45D3-B2FA-8C89B4C0FBDF}" v="19" dt="2020-04-27T16:09:1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bLRFtLrkmoM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UM9vglfqo" TargetMode="External"/><Relationship Id="rId2" Type="http://schemas.openxmlformats.org/officeDocument/2006/relationships/hyperlink" Target="https://www.youtube.com/watch?v=NxiiOXycvlI&amp;t=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yvg7CcaPJS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xl.com/math/grade-1/measure-using-objects" TargetMode="External"/><Relationship Id="rId2" Type="http://schemas.openxmlformats.org/officeDocument/2006/relationships/hyperlink" Target="https://jr.brainpop.com/math/measurement/nonstandardmeasurement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April 28,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Tuesday! I hope you were able to add some action to your story through dialogue. Today we will be looking at the ‘</a:t>
            </a:r>
            <a:r>
              <a:rPr lang="en-CA" dirty="0" err="1">
                <a:solidFill>
                  <a:srgbClr val="00B050"/>
                </a:solidFill>
              </a:rPr>
              <a:t>fl</a:t>
            </a:r>
            <a:r>
              <a:rPr lang="en-CA" dirty="0">
                <a:solidFill>
                  <a:srgbClr val="00B050"/>
                </a:solidFill>
              </a:rPr>
              <a:t>’ consonant blend, we will read The Rabbit Listened and look at the resolution or ending of a story, and we will learn about measuring using nonstandard units.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wearing&#10;&#10;Description automatically generated">
            <a:extLst>
              <a:ext uri="{FF2B5EF4-FFF2-40B4-BE49-F238E27FC236}">
                <a16:creationId xmlns:a16="http://schemas.microsoft.com/office/drawing/2014/main" id="{4B8CA4D7-D685-43E1-A9B0-5E51C46A5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fl</a:t>
            </a:r>
            <a:r>
              <a:rPr lang="en-CA" dirty="0"/>
              <a:t>’ words in your book. Remember to put your lips together to get ready for the sounds using Lips the Fish.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email.</a:t>
            </a:r>
          </a:p>
          <a:p>
            <a:r>
              <a:rPr lang="en-CA" dirty="0">
                <a:hlinkClick r:id="rId4"/>
              </a:rPr>
              <a:t>Krystal.Biesbroek@lethsd.ab.ca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6BE6DF4-AA61-403B-AFD9-09BB0553B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184" y="725981"/>
            <a:ext cx="1228475" cy="12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on resolution/ending.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Click and </a:t>
            </a:r>
            <a:r>
              <a:rPr lang="en-CA" dirty="0">
                <a:hlinkClick r:id="rId3"/>
              </a:rPr>
              <a:t>watch</a:t>
            </a:r>
            <a:r>
              <a:rPr lang="en-CA" dirty="0"/>
              <a:t> Mr. Braico reading The Rabbit Listened. </a:t>
            </a:r>
            <a:r>
              <a:rPr lang="en-CA" dirty="0">
                <a:solidFill>
                  <a:srgbClr val="00B050"/>
                </a:solidFill>
              </a:rPr>
              <a:t>Think about the resolution or ending of the story. How did it end?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Understanding how the story ends will help you remember the problem and events of a story. How was Taylor’s problem solved in the resolution or end of the story?</a:t>
            </a:r>
          </a:p>
          <a:p>
            <a:r>
              <a:rPr lang="en-CA" dirty="0"/>
              <a:t>Retell the story to a parent or sibling by using the Story Element 5 from the first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identify what happens at the end of a story.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8" name="Picture 2">
            <a:hlinkClick r:id="rId3"/>
            <a:extLst>
              <a:ext uri="{FF2B5EF4-FFF2-40B4-BE49-F238E27FC236}">
                <a16:creationId xmlns:a16="http://schemas.microsoft.com/office/drawing/2014/main" id="{C0F8507E-0F31-44F2-BAD2-D9F7B78A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68" y="694740"/>
            <a:ext cx="2018073" cy="2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4550CDE-1123-48BB-A3DC-6BD2B289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1709" y="694740"/>
            <a:ext cx="1390503" cy="11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writing an ending.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continue our fiction writing piece. Think of a way to end your story. How can your characters solve the problem? Will it be a happy or sad ending?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Write a strong ending for your “My Story” Word document you started last time.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create narrative stories with an ending.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404" y="4664445"/>
            <a:ext cx="1205363" cy="967810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B3692E9-1AC1-4E42-A9EE-FE2980741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74" y="593519"/>
            <a:ext cx="3166711" cy="1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nonstandard measurement.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Use</a:t>
            </a:r>
            <a:r>
              <a:rPr lang="en-US" dirty="0"/>
              <a:t> the objects to measure the line. </a:t>
            </a:r>
          </a:p>
          <a:p>
            <a:r>
              <a:rPr lang="en-US" dirty="0"/>
              <a:t>Take a picture of an object you measured using nonstandard units. For example, a shoe using Cheerios. Post it in your Portfolio on ClassDojo.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measure length using nonstandard units.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880F110-6FC4-43BC-8B32-3EB2F5BFE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16" y="657138"/>
            <a:ext cx="3041988" cy="188972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ECE9F38-5C66-48D9-8139-BF1E117CA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059" y="3584953"/>
            <a:ext cx="1044496" cy="11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479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20</cp:revision>
  <dcterms:created xsi:type="dcterms:W3CDTF">2020-03-31T19:26:18Z</dcterms:created>
  <dcterms:modified xsi:type="dcterms:W3CDTF">2020-04-28T13:55:43Z</dcterms:modified>
</cp:coreProperties>
</file>