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E1C14-D8DA-4E36-90B8-FCC0E850952D}" v="4" dt="2020-04-05T19:01:3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rystal.Biesbroek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eqigJZm5aa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s://www.youtube.com/watch?v=YV1UKU3uWn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subtractingwithoutregrouping/" TargetMode="External"/><Relationship Id="rId2" Type="http://schemas.openxmlformats.org/officeDocument/2006/relationships/hyperlink" Target="https://ab.mathgames.com/skill/1.69-complete-the-subtraction-sentence-with-numbers-up-to-18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Biesbroek’s</a:t>
            </a:r>
            <a:r>
              <a:rPr lang="en-US" sz="4800" dirty="0">
                <a:solidFill>
                  <a:schemeClr val="bg1"/>
                </a:solidFill>
              </a:rPr>
              <a:t>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Tuesday, April 7,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>
                <a:solidFill>
                  <a:srgbClr val="00B050"/>
                </a:solidFill>
              </a:rPr>
              <a:t>Happy Green shirt day! I hope you had a good weekend.</a:t>
            </a:r>
          </a:p>
          <a:p>
            <a:pPr marL="0" indent="0">
              <a:buNone/>
            </a:pPr>
            <a:r>
              <a:rPr lang="en-CA" dirty="0">
                <a:solidFill>
                  <a:srgbClr val="00B050"/>
                </a:solidFill>
              </a:rPr>
              <a:t>Week 2 of online learning! I think we are getting into the routine of things. Today we will be looking at the ‘</a:t>
            </a:r>
            <a:r>
              <a:rPr lang="en-CA" dirty="0" err="1">
                <a:solidFill>
                  <a:srgbClr val="00B050"/>
                </a:solidFill>
              </a:rPr>
              <a:t>sh</a:t>
            </a:r>
            <a:r>
              <a:rPr lang="en-CA" dirty="0">
                <a:solidFill>
                  <a:srgbClr val="00B050"/>
                </a:solidFill>
              </a:rPr>
              <a:t>’ digraph, we are making inferences about butterflies, and practicing subtracting without regrouping.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Mrs. Biesbroek</a:t>
            </a:r>
          </a:p>
        </p:txBody>
      </p:sp>
      <p:pic>
        <p:nvPicPr>
          <p:cNvPr id="8" name="Content Placeholder 7" descr="A picture containing person, indoor, green, man&#10;&#10;Description automatically generated">
            <a:extLst>
              <a:ext uri="{FF2B5EF4-FFF2-40B4-BE49-F238E27FC236}">
                <a16:creationId xmlns:a16="http://schemas.microsoft.com/office/drawing/2014/main" id="{5585382F-D65B-469F-B656-26EDFF7452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3338" y="2461816"/>
            <a:ext cx="4251325" cy="3188493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‘</a:t>
            </a:r>
            <a:r>
              <a:rPr lang="en-CA" dirty="0" err="1"/>
              <a:t>sh</a:t>
            </a:r>
            <a:r>
              <a:rPr lang="en-CA" dirty="0"/>
              <a:t>’ words in your book. Remember to stretch each sound like Stretchy Snake.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what words you found with a parent or share it with </a:t>
            </a:r>
            <a:r>
              <a:rPr lang="en-CA" dirty="0" err="1"/>
              <a:t>Mr.s</a:t>
            </a:r>
            <a:r>
              <a:rPr lang="en-CA" dirty="0"/>
              <a:t> Biesbroek in an email..</a:t>
            </a:r>
          </a:p>
          <a:p>
            <a:r>
              <a:rPr lang="en-CA" dirty="0">
                <a:hlinkClick r:id="rId3"/>
              </a:rPr>
              <a:t>Krystal.Biesbroek@lethsd.ab.ca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0963999A-E3F4-45CB-8CC2-A9FCF54E53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0184" y="753837"/>
            <a:ext cx="1434771" cy="12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Mr. Braico reading the book.</a:t>
            </a:r>
          </a:p>
          <a:p>
            <a:r>
              <a:rPr lang="en-US" dirty="0"/>
              <a:t>Head to 1:40 and stop at 2:13 or listen to the whole thing.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The author says, </a:t>
            </a:r>
            <a:r>
              <a:rPr lang="en-US" b="1" dirty="0">
                <a:solidFill>
                  <a:schemeClr val="accent4"/>
                </a:solidFill>
              </a:rPr>
              <a:t>“Each egg is close to food.” Why do you think the butterfly lays its eggs close to food? Write about why you thought that.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2"/>
              </a:rPr>
              <a:t>link</a:t>
            </a:r>
            <a:r>
              <a:rPr lang="en-CA" dirty="0"/>
              <a:t> to show your learning.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draw conclusions from information given. 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61A00C5-CB46-4F59-AC74-8D00B18D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414" y="4595450"/>
            <a:ext cx="1505194" cy="1257629"/>
          </a:xfrm>
          <a:prstGeom prst="rect">
            <a:avLst/>
          </a:prstGeom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32C408CE-2C68-440E-8E6D-E732AFB9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188" y="457200"/>
            <a:ext cx="1006420" cy="150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subtracting without regrouping.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US" dirty="0"/>
              <a:t>Type or click the numbers to solve the subtraction problems.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13825E6E-12F4-42E0-9237-CDE0D3362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714" y="1711735"/>
            <a:ext cx="1437789" cy="1223194"/>
          </a:xfrm>
          <a:prstGeom prst="rect">
            <a:avLst/>
          </a:prstGeom>
        </p:spPr>
      </p:pic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AC75EC4-6DB6-4D10-8062-472BCDA1B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4999" y="4234575"/>
            <a:ext cx="1629504" cy="12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333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Biesbroek’s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Krystal Biesbroek</cp:lastModifiedBy>
  <cp:revision>7</cp:revision>
  <dcterms:created xsi:type="dcterms:W3CDTF">2020-03-31T19:26:18Z</dcterms:created>
  <dcterms:modified xsi:type="dcterms:W3CDTF">2020-04-07T13:52:31Z</dcterms:modified>
</cp:coreProperties>
</file>