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sldIdLst>
    <p:sldId id="256" r:id="rId5"/>
    <p:sldId id="257" r:id="rId6"/>
    <p:sldId id="258" r:id="rId7"/>
    <p:sldId id="259" r:id="rId8"/>
    <p:sldId id="263" r:id="rId9"/>
    <p:sldId id="264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A38A44-6D26-4754-884B-FAA662344BB1}" v="6" dt="2020-04-07T17:30:36.4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6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21B1E5-2B2A-482A-ABD5-74FBE6B4AAC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5C668D3-E3AD-4D9C-AE2D-A3F4ABE2A560}">
      <dgm:prSet custT="1"/>
      <dgm:spPr/>
      <dgm:t>
        <a:bodyPr/>
        <a:lstStyle/>
        <a:p>
          <a:r>
            <a:rPr lang="en-CA" sz="3200" dirty="0"/>
            <a:t>Morning Message</a:t>
          </a:r>
          <a:endParaRPr lang="en-US" sz="3200" dirty="0"/>
        </a:p>
      </dgm:t>
    </dgm:pt>
    <dgm:pt modelId="{CC00132E-6888-4CA7-AB94-D7D3870384DE}" type="parTrans" cxnId="{5A5399EB-39C0-4D24-945A-D005B8570D08}">
      <dgm:prSet/>
      <dgm:spPr/>
      <dgm:t>
        <a:bodyPr/>
        <a:lstStyle/>
        <a:p>
          <a:endParaRPr lang="en-US"/>
        </a:p>
      </dgm:t>
    </dgm:pt>
    <dgm:pt modelId="{67DAF201-2F77-42F7-9DCF-8CC98D8B5281}" type="sibTrans" cxnId="{5A5399EB-39C0-4D24-945A-D005B8570D08}">
      <dgm:prSet/>
      <dgm:spPr/>
      <dgm:t>
        <a:bodyPr/>
        <a:lstStyle/>
        <a:p>
          <a:endParaRPr lang="en-US"/>
        </a:p>
      </dgm:t>
    </dgm:pt>
    <dgm:pt modelId="{2C868411-8438-47FA-8DD9-48FAE0F17DC6}">
      <dgm:prSet custT="1"/>
      <dgm:spPr/>
      <dgm:t>
        <a:bodyPr/>
        <a:lstStyle/>
        <a:p>
          <a:r>
            <a:rPr lang="en-CA" sz="3200" dirty="0"/>
            <a:t>Reading</a:t>
          </a:r>
          <a:endParaRPr lang="en-US" sz="3200" dirty="0"/>
        </a:p>
      </dgm:t>
    </dgm:pt>
    <dgm:pt modelId="{2ED48C92-6DEC-401F-88B8-99BEF9DA926C}" type="parTrans" cxnId="{3C7AEDC5-5D52-4187-AFE3-0C8368504BB0}">
      <dgm:prSet/>
      <dgm:spPr/>
      <dgm:t>
        <a:bodyPr/>
        <a:lstStyle/>
        <a:p>
          <a:endParaRPr lang="en-US"/>
        </a:p>
      </dgm:t>
    </dgm:pt>
    <dgm:pt modelId="{D2168E5C-99E4-408E-B252-7A08266EEECC}" type="sibTrans" cxnId="{3C7AEDC5-5D52-4187-AFE3-0C8368504BB0}">
      <dgm:prSet/>
      <dgm:spPr/>
      <dgm:t>
        <a:bodyPr/>
        <a:lstStyle/>
        <a:p>
          <a:endParaRPr lang="en-US"/>
        </a:p>
      </dgm:t>
    </dgm:pt>
    <dgm:pt modelId="{D1ACC9B0-664E-48CC-A48E-9F48A93AEDD4}">
      <dgm:prSet custT="1"/>
      <dgm:spPr/>
      <dgm:t>
        <a:bodyPr/>
        <a:lstStyle/>
        <a:p>
          <a:r>
            <a:rPr lang="en-CA" sz="3200" dirty="0"/>
            <a:t>Writing</a:t>
          </a:r>
          <a:endParaRPr lang="en-US" sz="3200" dirty="0"/>
        </a:p>
      </dgm:t>
    </dgm:pt>
    <dgm:pt modelId="{1C22DCB1-F957-4A70-A993-1168FEF3F1CD}" type="parTrans" cxnId="{4905B50A-AEE4-40A0-BFB6-BC83293DEAE9}">
      <dgm:prSet/>
      <dgm:spPr/>
      <dgm:t>
        <a:bodyPr/>
        <a:lstStyle/>
        <a:p>
          <a:endParaRPr lang="en-US"/>
        </a:p>
      </dgm:t>
    </dgm:pt>
    <dgm:pt modelId="{03763AA5-EA94-4DC2-A2EA-3E51FCC6C3C6}" type="sibTrans" cxnId="{4905B50A-AEE4-40A0-BFB6-BC83293DEAE9}">
      <dgm:prSet/>
      <dgm:spPr/>
      <dgm:t>
        <a:bodyPr/>
        <a:lstStyle/>
        <a:p>
          <a:endParaRPr lang="en-US"/>
        </a:p>
      </dgm:t>
    </dgm:pt>
    <dgm:pt modelId="{7EB9EC78-FDE5-4DDC-A25F-917E524389B3}">
      <dgm:prSet custT="1"/>
      <dgm:spPr/>
      <dgm:t>
        <a:bodyPr/>
        <a:lstStyle/>
        <a:p>
          <a:r>
            <a:rPr lang="en-CA" sz="3200" dirty="0"/>
            <a:t>Math</a:t>
          </a:r>
          <a:endParaRPr lang="en-US" sz="3200" dirty="0"/>
        </a:p>
      </dgm:t>
    </dgm:pt>
    <dgm:pt modelId="{59900E67-288C-4546-ACC4-E77FF77C5373}" type="parTrans" cxnId="{39B76D9D-BEA5-4DC5-B049-0E668F4B2910}">
      <dgm:prSet/>
      <dgm:spPr/>
      <dgm:t>
        <a:bodyPr/>
        <a:lstStyle/>
        <a:p>
          <a:endParaRPr lang="en-US"/>
        </a:p>
      </dgm:t>
    </dgm:pt>
    <dgm:pt modelId="{AF168B91-8344-4F13-B9D4-7E126AE335A5}" type="sibTrans" cxnId="{39B76D9D-BEA5-4DC5-B049-0E668F4B2910}">
      <dgm:prSet/>
      <dgm:spPr/>
      <dgm:t>
        <a:bodyPr/>
        <a:lstStyle/>
        <a:p>
          <a:endParaRPr lang="en-US"/>
        </a:p>
      </dgm:t>
    </dgm:pt>
    <dgm:pt modelId="{FC60DB0D-5355-4192-8C72-FD0F6CC25F46}">
      <dgm:prSet custT="1"/>
      <dgm:spPr/>
      <dgm:t>
        <a:bodyPr/>
        <a:lstStyle/>
        <a:p>
          <a:r>
            <a:rPr lang="en-CA" sz="3200" dirty="0"/>
            <a:t>Daily Physical Activity</a:t>
          </a:r>
          <a:endParaRPr lang="en-US" sz="3200" dirty="0"/>
        </a:p>
      </dgm:t>
    </dgm:pt>
    <dgm:pt modelId="{F5287E58-D93F-4589-8E68-0E4ED9EDC489}" type="parTrans" cxnId="{C77EC62A-C106-47F7-8BF4-2E5292488746}">
      <dgm:prSet/>
      <dgm:spPr/>
      <dgm:t>
        <a:bodyPr/>
        <a:lstStyle/>
        <a:p>
          <a:endParaRPr lang="en-US"/>
        </a:p>
      </dgm:t>
    </dgm:pt>
    <dgm:pt modelId="{B3672068-D90A-4CD3-A1E7-B3C773B8E252}" type="sibTrans" cxnId="{C77EC62A-C106-47F7-8BF4-2E5292488746}">
      <dgm:prSet/>
      <dgm:spPr/>
      <dgm:t>
        <a:bodyPr/>
        <a:lstStyle/>
        <a:p>
          <a:endParaRPr lang="en-US"/>
        </a:p>
      </dgm:t>
    </dgm:pt>
    <dgm:pt modelId="{D8C5D3F5-91E9-4CEE-A24B-47A400EAFF34}" type="pres">
      <dgm:prSet presAssocID="{8121B1E5-2B2A-482A-ABD5-74FBE6B4AAC5}" presName="root" presStyleCnt="0">
        <dgm:presLayoutVars>
          <dgm:dir/>
          <dgm:resizeHandles val="exact"/>
        </dgm:presLayoutVars>
      </dgm:prSet>
      <dgm:spPr/>
    </dgm:pt>
    <dgm:pt modelId="{A9692A5F-8E9D-4D4C-B824-950D8E6E7BF4}" type="pres">
      <dgm:prSet presAssocID="{F5C668D3-E3AD-4D9C-AE2D-A3F4ABE2A560}" presName="compNode" presStyleCnt="0"/>
      <dgm:spPr/>
    </dgm:pt>
    <dgm:pt modelId="{DD394D21-9555-444E-8C36-A6573FDA26C7}" type="pres">
      <dgm:prSet presAssocID="{F5C668D3-E3AD-4D9C-AE2D-A3F4ABE2A560}" presName="bgRect" presStyleLbl="bgShp" presStyleIdx="0" presStyleCnt="5"/>
      <dgm:spPr/>
    </dgm:pt>
    <dgm:pt modelId="{B803F9F0-693C-403D-AA2C-6245606D94C9}" type="pres">
      <dgm:prSet presAssocID="{F5C668D3-E3AD-4D9C-AE2D-A3F4ABE2A560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eech"/>
        </a:ext>
      </dgm:extLst>
    </dgm:pt>
    <dgm:pt modelId="{F9ECA285-EEA0-49C7-BD85-C76FBBDDF5CF}" type="pres">
      <dgm:prSet presAssocID="{F5C668D3-E3AD-4D9C-AE2D-A3F4ABE2A560}" presName="spaceRect" presStyleCnt="0"/>
      <dgm:spPr/>
    </dgm:pt>
    <dgm:pt modelId="{76928222-7A0B-44AC-BC44-A1D1F68621AE}" type="pres">
      <dgm:prSet presAssocID="{F5C668D3-E3AD-4D9C-AE2D-A3F4ABE2A560}" presName="parTx" presStyleLbl="revTx" presStyleIdx="0" presStyleCnt="5">
        <dgm:presLayoutVars>
          <dgm:chMax val="0"/>
          <dgm:chPref val="0"/>
        </dgm:presLayoutVars>
      </dgm:prSet>
      <dgm:spPr/>
    </dgm:pt>
    <dgm:pt modelId="{15073189-34A2-4FA7-A118-0F2716A7E050}" type="pres">
      <dgm:prSet presAssocID="{67DAF201-2F77-42F7-9DCF-8CC98D8B5281}" presName="sibTrans" presStyleCnt="0"/>
      <dgm:spPr/>
    </dgm:pt>
    <dgm:pt modelId="{19E36C29-FEA7-4A76-90E6-F85E297C7C1B}" type="pres">
      <dgm:prSet presAssocID="{2C868411-8438-47FA-8DD9-48FAE0F17DC6}" presName="compNode" presStyleCnt="0"/>
      <dgm:spPr/>
    </dgm:pt>
    <dgm:pt modelId="{EF59258A-103D-48F6-9F44-3F86219F0868}" type="pres">
      <dgm:prSet presAssocID="{2C868411-8438-47FA-8DD9-48FAE0F17DC6}" presName="bgRect" presStyleLbl="bgShp" presStyleIdx="1" presStyleCnt="5"/>
      <dgm:spPr/>
    </dgm:pt>
    <dgm:pt modelId="{74F66890-6836-412E-AB82-D13C8904CC3F}" type="pres">
      <dgm:prSet presAssocID="{2C868411-8438-47FA-8DD9-48FAE0F17DC6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AD9E0BCF-D1EA-4591-B986-8B9158DC713A}" type="pres">
      <dgm:prSet presAssocID="{2C868411-8438-47FA-8DD9-48FAE0F17DC6}" presName="spaceRect" presStyleCnt="0"/>
      <dgm:spPr/>
    </dgm:pt>
    <dgm:pt modelId="{846FEBCD-FA5D-46D0-A23D-C656784D8E53}" type="pres">
      <dgm:prSet presAssocID="{2C868411-8438-47FA-8DD9-48FAE0F17DC6}" presName="parTx" presStyleLbl="revTx" presStyleIdx="1" presStyleCnt="5">
        <dgm:presLayoutVars>
          <dgm:chMax val="0"/>
          <dgm:chPref val="0"/>
        </dgm:presLayoutVars>
      </dgm:prSet>
      <dgm:spPr/>
    </dgm:pt>
    <dgm:pt modelId="{2E83B35A-E7F9-4808-AF12-E23BE77AD241}" type="pres">
      <dgm:prSet presAssocID="{D2168E5C-99E4-408E-B252-7A08266EEECC}" presName="sibTrans" presStyleCnt="0"/>
      <dgm:spPr/>
    </dgm:pt>
    <dgm:pt modelId="{868B8B61-7CCC-4AEF-8E2C-2C3F98DB2862}" type="pres">
      <dgm:prSet presAssocID="{D1ACC9B0-664E-48CC-A48E-9F48A93AEDD4}" presName="compNode" presStyleCnt="0"/>
      <dgm:spPr/>
    </dgm:pt>
    <dgm:pt modelId="{BF84A521-7F6F-4F2C-8955-D8AEE289B8A2}" type="pres">
      <dgm:prSet presAssocID="{D1ACC9B0-664E-48CC-A48E-9F48A93AEDD4}" presName="bgRect" presStyleLbl="bgShp" presStyleIdx="2" presStyleCnt="5"/>
      <dgm:spPr/>
    </dgm:pt>
    <dgm:pt modelId="{3CF88553-4A49-4B56-B249-A288F9F80F0A}" type="pres">
      <dgm:prSet presAssocID="{D1ACC9B0-664E-48CC-A48E-9F48A93AEDD4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BC9336E3-613A-4900-924E-626ADF320F2E}" type="pres">
      <dgm:prSet presAssocID="{D1ACC9B0-664E-48CC-A48E-9F48A93AEDD4}" presName="spaceRect" presStyleCnt="0"/>
      <dgm:spPr/>
    </dgm:pt>
    <dgm:pt modelId="{A7FAC9FA-CBDE-4822-A1B4-CB5B0870C4A2}" type="pres">
      <dgm:prSet presAssocID="{D1ACC9B0-664E-48CC-A48E-9F48A93AEDD4}" presName="parTx" presStyleLbl="revTx" presStyleIdx="2" presStyleCnt="5">
        <dgm:presLayoutVars>
          <dgm:chMax val="0"/>
          <dgm:chPref val="0"/>
        </dgm:presLayoutVars>
      </dgm:prSet>
      <dgm:spPr/>
    </dgm:pt>
    <dgm:pt modelId="{3920E441-1874-430B-9361-53E700AD482D}" type="pres">
      <dgm:prSet presAssocID="{03763AA5-EA94-4DC2-A2EA-3E51FCC6C3C6}" presName="sibTrans" presStyleCnt="0"/>
      <dgm:spPr/>
    </dgm:pt>
    <dgm:pt modelId="{2D0F1BFC-2F83-44DA-B8F5-5D656F5D42F8}" type="pres">
      <dgm:prSet presAssocID="{7EB9EC78-FDE5-4DDC-A25F-917E524389B3}" presName="compNode" presStyleCnt="0"/>
      <dgm:spPr/>
    </dgm:pt>
    <dgm:pt modelId="{C3AC2113-8A24-4D71-99A7-F492A940D55D}" type="pres">
      <dgm:prSet presAssocID="{7EB9EC78-FDE5-4DDC-A25F-917E524389B3}" presName="bgRect" presStyleLbl="bgShp" presStyleIdx="3" presStyleCnt="5"/>
      <dgm:spPr/>
    </dgm:pt>
    <dgm:pt modelId="{1DD0CF5F-390C-4751-93E9-8B7283403045}" type="pres">
      <dgm:prSet presAssocID="{7EB9EC78-FDE5-4DDC-A25F-917E524389B3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thematics"/>
        </a:ext>
      </dgm:extLst>
    </dgm:pt>
    <dgm:pt modelId="{4BA815A6-DDD8-4950-8B08-3A24D66F09B4}" type="pres">
      <dgm:prSet presAssocID="{7EB9EC78-FDE5-4DDC-A25F-917E524389B3}" presName="spaceRect" presStyleCnt="0"/>
      <dgm:spPr/>
    </dgm:pt>
    <dgm:pt modelId="{F0089A94-8CB6-48DF-88F2-64650BEC01AD}" type="pres">
      <dgm:prSet presAssocID="{7EB9EC78-FDE5-4DDC-A25F-917E524389B3}" presName="parTx" presStyleLbl="revTx" presStyleIdx="3" presStyleCnt="5">
        <dgm:presLayoutVars>
          <dgm:chMax val="0"/>
          <dgm:chPref val="0"/>
        </dgm:presLayoutVars>
      </dgm:prSet>
      <dgm:spPr/>
    </dgm:pt>
    <dgm:pt modelId="{A991EC10-74CD-4E74-8DC8-0D23B9FC4A17}" type="pres">
      <dgm:prSet presAssocID="{AF168B91-8344-4F13-B9D4-7E126AE335A5}" presName="sibTrans" presStyleCnt="0"/>
      <dgm:spPr/>
    </dgm:pt>
    <dgm:pt modelId="{A54DB941-D0ED-4CAA-AAA9-98678EEAB17D}" type="pres">
      <dgm:prSet presAssocID="{FC60DB0D-5355-4192-8C72-FD0F6CC25F46}" presName="compNode" presStyleCnt="0"/>
      <dgm:spPr/>
    </dgm:pt>
    <dgm:pt modelId="{4795723C-7943-489B-8EFD-708CC3F55B6F}" type="pres">
      <dgm:prSet presAssocID="{FC60DB0D-5355-4192-8C72-FD0F6CC25F46}" presName="bgRect" presStyleLbl="bgShp" presStyleIdx="4" presStyleCnt="5"/>
      <dgm:spPr/>
    </dgm:pt>
    <dgm:pt modelId="{0AFA44D8-4A55-49CA-9199-FAE49E4DC97C}" type="pres">
      <dgm:prSet presAssocID="{FC60DB0D-5355-4192-8C72-FD0F6CC25F46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un"/>
        </a:ext>
      </dgm:extLst>
    </dgm:pt>
    <dgm:pt modelId="{AEA1BCC2-11A7-4CAE-A367-7C8B96962F0A}" type="pres">
      <dgm:prSet presAssocID="{FC60DB0D-5355-4192-8C72-FD0F6CC25F46}" presName="spaceRect" presStyleCnt="0"/>
      <dgm:spPr/>
    </dgm:pt>
    <dgm:pt modelId="{47055A3A-AE8D-4629-B14B-68B2AD6AE926}" type="pres">
      <dgm:prSet presAssocID="{FC60DB0D-5355-4192-8C72-FD0F6CC25F46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4905B50A-AEE4-40A0-BFB6-BC83293DEAE9}" srcId="{8121B1E5-2B2A-482A-ABD5-74FBE6B4AAC5}" destId="{D1ACC9B0-664E-48CC-A48E-9F48A93AEDD4}" srcOrd="2" destOrd="0" parTransId="{1C22DCB1-F957-4A70-A993-1168FEF3F1CD}" sibTransId="{03763AA5-EA94-4DC2-A2EA-3E51FCC6C3C6}"/>
    <dgm:cxn modelId="{186F2F1A-5D43-43E9-84CC-9B884EA727A9}" type="presOf" srcId="{FC60DB0D-5355-4192-8C72-FD0F6CC25F46}" destId="{47055A3A-AE8D-4629-B14B-68B2AD6AE926}" srcOrd="0" destOrd="0" presId="urn:microsoft.com/office/officeart/2018/2/layout/IconVerticalSolidList"/>
    <dgm:cxn modelId="{C77EC62A-C106-47F7-8BF4-2E5292488746}" srcId="{8121B1E5-2B2A-482A-ABD5-74FBE6B4AAC5}" destId="{FC60DB0D-5355-4192-8C72-FD0F6CC25F46}" srcOrd="4" destOrd="0" parTransId="{F5287E58-D93F-4589-8E68-0E4ED9EDC489}" sibTransId="{B3672068-D90A-4CD3-A1E7-B3C773B8E252}"/>
    <dgm:cxn modelId="{50E47E39-5380-40D3-BF3A-76B43518E850}" type="presOf" srcId="{8121B1E5-2B2A-482A-ABD5-74FBE6B4AAC5}" destId="{D8C5D3F5-91E9-4CEE-A24B-47A400EAFF34}" srcOrd="0" destOrd="0" presId="urn:microsoft.com/office/officeart/2018/2/layout/IconVerticalSolidList"/>
    <dgm:cxn modelId="{5CB99E82-7F1B-4142-8BE0-67E2AD6C2C48}" type="presOf" srcId="{7EB9EC78-FDE5-4DDC-A25F-917E524389B3}" destId="{F0089A94-8CB6-48DF-88F2-64650BEC01AD}" srcOrd="0" destOrd="0" presId="urn:microsoft.com/office/officeart/2018/2/layout/IconVerticalSolidList"/>
    <dgm:cxn modelId="{39B76D9D-BEA5-4DC5-B049-0E668F4B2910}" srcId="{8121B1E5-2B2A-482A-ABD5-74FBE6B4AAC5}" destId="{7EB9EC78-FDE5-4DDC-A25F-917E524389B3}" srcOrd="3" destOrd="0" parTransId="{59900E67-288C-4546-ACC4-E77FF77C5373}" sibTransId="{AF168B91-8344-4F13-B9D4-7E126AE335A5}"/>
    <dgm:cxn modelId="{46C67AA8-F03B-4C44-B3C8-3E9BE05FC00B}" type="presOf" srcId="{D1ACC9B0-664E-48CC-A48E-9F48A93AEDD4}" destId="{A7FAC9FA-CBDE-4822-A1B4-CB5B0870C4A2}" srcOrd="0" destOrd="0" presId="urn:microsoft.com/office/officeart/2018/2/layout/IconVerticalSolidList"/>
    <dgm:cxn modelId="{58E45CAC-9B90-4784-826F-98C814247147}" type="presOf" srcId="{2C868411-8438-47FA-8DD9-48FAE0F17DC6}" destId="{846FEBCD-FA5D-46D0-A23D-C656784D8E53}" srcOrd="0" destOrd="0" presId="urn:microsoft.com/office/officeart/2018/2/layout/IconVerticalSolidList"/>
    <dgm:cxn modelId="{3C7AEDC5-5D52-4187-AFE3-0C8368504BB0}" srcId="{8121B1E5-2B2A-482A-ABD5-74FBE6B4AAC5}" destId="{2C868411-8438-47FA-8DD9-48FAE0F17DC6}" srcOrd="1" destOrd="0" parTransId="{2ED48C92-6DEC-401F-88B8-99BEF9DA926C}" sibTransId="{D2168E5C-99E4-408E-B252-7A08266EEECC}"/>
    <dgm:cxn modelId="{201DE7D8-B42B-47AC-A3E5-CB765733229D}" type="presOf" srcId="{F5C668D3-E3AD-4D9C-AE2D-A3F4ABE2A560}" destId="{76928222-7A0B-44AC-BC44-A1D1F68621AE}" srcOrd="0" destOrd="0" presId="urn:microsoft.com/office/officeart/2018/2/layout/IconVerticalSolidList"/>
    <dgm:cxn modelId="{5A5399EB-39C0-4D24-945A-D005B8570D08}" srcId="{8121B1E5-2B2A-482A-ABD5-74FBE6B4AAC5}" destId="{F5C668D3-E3AD-4D9C-AE2D-A3F4ABE2A560}" srcOrd="0" destOrd="0" parTransId="{CC00132E-6888-4CA7-AB94-D7D3870384DE}" sibTransId="{67DAF201-2F77-42F7-9DCF-8CC98D8B5281}"/>
    <dgm:cxn modelId="{774DD8A9-6CC6-436E-A635-A63947C14D31}" type="presParOf" srcId="{D8C5D3F5-91E9-4CEE-A24B-47A400EAFF34}" destId="{A9692A5F-8E9D-4D4C-B824-950D8E6E7BF4}" srcOrd="0" destOrd="0" presId="urn:microsoft.com/office/officeart/2018/2/layout/IconVerticalSolidList"/>
    <dgm:cxn modelId="{3636D960-387F-4818-9F04-3DC93677596C}" type="presParOf" srcId="{A9692A5F-8E9D-4D4C-B824-950D8E6E7BF4}" destId="{DD394D21-9555-444E-8C36-A6573FDA26C7}" srcOrd="0" destOrd="0" presId="urn:microsoft.com/office/officeart/2018/2/layout/IconVerticalSolidList"/>
    <dgm:cxn modelId="{AFC3FA38-DF41-4938-9D7F-63E19512BE96}" type="presParOf" srcId="{A9692A5F-8E9D-4D4C-B824-950D8E6E7BF4}" destId="{B803F9F0-693C-403D-AA2C-6245606D94C9}" srcOrd="1" destOrd="0" presId="urn:microsoft.com/office/officeart/2018/2/layout/IconVerticalSolidList"/>
    <dgm:cxn modelId="{5FAC4B00-AA97-498E-848B-0E60F36042FC}" type="presParOf" srcId="{A9692A5F-8E9D-4D4C-B824-950D8E6E7BF4}" destId="{F9ECA285-EEA0-49C7-BD85-C76FBBDDF5CF}" srcOrd="2" destOrd="0" presId="urn:microsoft.com/office/officeart/2018/2/layout/IconVerticalSolidList"/>
    <dgm:cxn modelId="{3C47A64B-6B01-4EB4-8AB4-191653CE9639}" type="presParOf" srcId="{A9692A5F-8E9D-4D4C-B824-950D8E6E7BF4}" destId="{76928222-7A0B-44AC-BC44-A1D1F68621AE}" srcOrd="3" destOrd="0" presId="urn:microsoft.com/office/officeart/2018/2/layout/IconVerticalSolidList"/>
    <dgm:cxn modelId="{62FA285A-9AD1-4C09-9E8C-E02420DB355A}" type="presParOf" srcId="{D8C5D3F5-91E9-4CEE-A24B-47A400EAFF34}" destId="{15073189-34A2-4FA7-A118-0F2716A7E050}" srcOrd="1" destOrd="0" presId="urn:microsoft.com/office/officeart/2018/2/layout/IconVerticalSolidList"/>
    <dgm:cxn modelId="{D8703017-89BA-4518-89BE-899AA7A6AA8E}" type="presParOf" srcId="{D8C5D3F5-91E9-4CEE-A24B-47A400EAFF34}" destId="{19E36C29-FEA7-4A76-90E6-F85E297C7C1B}" srcOrd="2" destOrd="0" presId="urn:microsoft.com/office/officeart/2018/2/layout/IconVerticalSolidList"/>
    <dgm:cxn modelId="{869DD6A0-4F32-4632-B020-98B812BBB0E7}" type="presParOf" srcId="{19E36C29-FEA7-4A76-90E6-F85E297C7C1B}" destId="{EF59258A-103D-48F6-9F44-3F86219F0868}" srcOrd="0" destOrd="0" presId="urn:microsoft.com/office/officeart/2018/2/layout/IconVerticalSolidList"/>
    <dgm:cxn modelId="{3A1497FD-7E9B-4A38-8369-8B1E854F66D8}" type="presParOf" srcId="{19E36C29-FEA7-4A76-90E6-F85E297C7C1B}" destId="{74F66890-6836-412E-AB82-D13C8904CC3F}" srcOrd="1" destOrd="0" presId="urn:microsoft.com/office/officeart/2018/2/layout/IconVerticalSolidList"/>
    <dgm:cxn modelId="{A72C9D89-7429-49DD-A47E-530C38147DEC}" type="presParOf" srcId="{19E36C29-FEA7-4A76-90E6-F85E297C7C1B}" destId="{AD9E0BCF-D1EA-4591-B986-8B9158DC713A}" srcOrd="2" destOrd="0" presId="urn:microsoft.com/office/officeart/2018/2/layout/IconVerticalSolidList"/>
    <dgm:cxn modelId="{16FAC8D9-C9B7-4A20-885C-6F230EA3844B}" type="presParOf" srcId="{19E36C29-FEA7-4A76-90E6-F85E297C7C1B}" destId="{846FEBCD-FA5D-46D0-A23D-C656784D8E53}" srcOrd="3" destOrd="0" presId="urn:microsoft.com/office/officeart/2018/2/layout/IconVerticalSolidList"/>
    <dgm:cxn modelId="{8A82CC84-4B48-40FB-9622-8244C54AD2BB}" type="presParOf" srcId="{D8C5D3F5-91E9-4CEE-A24B-47A400EAFF34}" destId="{2E83B35A-E7F9-4808-AF12-E23BE77AD241}" srcOrd="3" destOrd="0" presId="urn:microsoft.com/office/officeart/2018/2/layout/IconVerticalSolidList"/>
    <dgm:cxn modelId="{03122BA5-0DAC-4425-8376-9E5BA9A5F750}" type="presParOf" srcId="{D8C5D3F5-91E9-4CEE-A24B-47A400EAFF34}" destId="{868B8B61-7CCC-4AEF-8E2C-2C3F98DB2862}" srcOrd="4" destOrd="0" presId="urn:microsoft.com/office/officeart/2018/2/layout/IconVerticalSolidList"/>
    <dgm:cxn modelId="{94D4CC3B-A22B-4E4E-9BD2-CC83D101FA6D}" type="presParOf" srcId="{868B8B61-7CCC-4AEF-8E2C-2C3F98DB2862}" destId="{BF84A521-7F6F-4F2C-8955-D8AEE289B8A2}" srcOrd="0" destOrd="0" presId="urn:microsoft.com/office/officeart/2018/2/layout/IconVerticalSolidList"/>
    <dgm:cxn modelId="{C51491CA-737A-4835-9733-19BD9736CC47}" type="presParOf" srcId="{868B8B61-7CCC-4AEF-8E2C-2C3F98DB2862}" destId="{3CF88553-4A49-4B56-B249-A288F9F80F0A}" srcOrd="1" destOrd="0" presId="urn:microsoft.com/office/officeart/2018/2/layout/IconVerticalSolidList"/>
    <dgm:cxn modelId="{7785EF9B-236C-4B26-A960-0C66FD014F50}" type="presParOf" srcId="{868B8B61-7CCC-4AEF-8E2C-2C3F98DB2862}" destId="{BC9336E3-613A-4900-924E-626ADF320F2E}" srcOrd="2" destOrd="0" presId="urn:microsoft.com/office/officeart/2018/2/layout/IconVerticalSolidList"/>
    <dgm:cxn modelId="{49BED879-7EC3-41BF-A43A-26F4BA439863}" type="presParOf" srcId="{868B8B61-7CCC-4AEF-8E2C-2C3F98DB2862}" destId="{A7FAC9FA-CBDE-4822-A1B4-CB5B0870C4A2}" srcOrd="3" destOrd="0" presId="urn:microsoft.com/office/officeart/2018/2/layout/IconVerticalSolidList"/>
    <dgm:cxn modelId="{6CD065D6-93AB-4FCB-9880-004D0924B391}" type="presParOf" srcId="{D8C5D3F5-91E9-4CEE-A24B-47A400EAFF34}" destId="{3920E441-1874-430B-9361-53E700AD482D}" srcOrd="5" destOrd="0" presId="urn:microsoft.com/office/officeart/2018/2/layout/IconVerticalSolidList"/>
    <dgm:cxn modelId="{53928CA8-898C-44ED-BBFA-D323AAEE5F28}" type="presParOf" srcId="{D8C5D3F5-91E9-4CEE-A24B-47A400EAFF34}" destId="{2D0F1BFC-2F83-44DA-B8F5-5D656F5D42F8}" srcOrd="6" destOrd="0" presId="urn:microsoft.com/office/officeart/2018/2/layout/IconVerticalSolidList"/>
    <dgm:cxn modelId="{4F42507E-BAF1-4A22-8A09-7B544698FDA4}" type="presParOf" srcId="{2D0F1BFC-2F83-44DA-B8F5-5D656F5D42F8}" destId="{C3AC2113-8A24-4D71-99A7-F492A940D55D}" srcOrd="0" destOrd="0" presId="urn:microsoft.com/office/officeart/2018/2/layout/IconVerticalSolidList"/>
    <dgm:cxn modelId="{30B93E18-39F4-4D6A-8A0C-A758AA429C38}" type="presParOf" srcId="{2D0F1BFC-2F83-44DA-B8F5-5D656F5D42F8}" destId="{1DD0CF5F-390C-4751-93E9-8B7283403045}" srcOrd="1" destOrd="0" presId="urn:microsoft.com/office/officeart/2018/2/layout/IconVerticalSolidList"/>
    <dgm:cxn modelId="{0B75455E-CBB7-4D86-847F-B0AD66FA7407}" type="presParOf" srcId="{2D0F1BFC-2F83-44DA-B8F5-5D656F5D42F8}" destId="{4BA815A6-DDD8-4950-8B08-3A24D66F09B4}" srcOrd="2" destOrd="0" presId="urn:microsoft.com/office/officeart/2018/2/layout/IconVerticalSolidList"/>
    <dgm:cxn modelId="{D2E719DE-0A22-4745-A72D-4649628326DA}" type="presParOf" srcId="{2D0F1BFC-2F83-44DA-B8F5-5D656F5D42F8}" destId="{F0089A94-8CB6-48DF-88F2-64650BEC01AD}" srcOrd="3" destOrd="0" presId="urn:microsoft.com/office/officeart/2018/2/layout/IconVerticalSolidList"/>
    <dgm:cxn modelId="{16A5137E-BDF0-4B77-B854-0275E576F931}" type="presParOf" srcId="{D8C5D3F5-91E9-4CEE-A24B-47A400EAFF34}" destId="{A991EC10-74CD-4E74-8DC8-0D23B9FC4A17}" srcOrd="7" destOrd="0" presId="urn:microsoft.com/office/officeart/2018/2/layout/IconVerticalSolidList"/>
    <dgm:cxn modelId="{2865A9A7-36AF-4B0E-8AEA-1F007DF4BC75}" type="presParOf" srcId="{D8C5D3F5-91E9-4CEE-A24B-47A400EAFF34}" destId="{A54DB941-D0ED-4CAA-AAA9-98678EEAB17D}" srcOrd="8" destOrd="0" presId="urn:microsoft.com/office/officeart/2018/2/layout/IconVerticalSolidList"/>
    <dgm:cxn modelId="{8AD58A31-A19C-4087-86D6-FABDC47DCA8F}" type="presParOf" srcId="{A54DB941-D0ED-4CAA-AAA9-98678EEAB17D}" destId="{4795723C-7943-489B-8EFD-708CC3F55B6F}" srcOrd="0" destOrd="0" presId="urn:microsoft.com/office/officeart/2018/2/layout/IconVerticalSolidList"/>
    <dgm:cxn modelId="{CD682DBD-D335-4EFA-888B-15F6BDE79B32}" type="presParOf" srcId="{A54DB941-D0ED-4CAA-AAA9-98678EEAB17D}" destId="{0AFA44D8-4A55-49CA-9199-FAE49E4DC97C}" srcOrd="1" destOrd="0" presId="urn:microsoft.com/office/officeart/2018/2/layout/IconVerticalSolidList"/>
    <dgm:cxn modelId="{1D6BAD99-CD2E-451A-9385-B3E6694ACCB9}" type="presParOf" srcId="{A54DB941-D0ED-4CAA-AAA9-98678EEAB17D}" destId="{AEA1BCC2-11A7-4CAE-A367-7C8B96962F0A}" srcOrd="2" destOrd="0" presId="urn:microsoft.com/office/officeart/2018/2/layout/IconVerticalSolidList"/>
    <dgm:cxn modelId="{0E847453-17C5-4EFF-ABBC-C3446B9E5B88}" type="presParOf" srcId="{A54DB941-D0ED-4CAA-AAA9-98678EEAB17D}" destId="{47055A3A-AE8D-4629-B14B-68B2AD6AE92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394D21-9555-444E-8C36-A6573FDA26C7}">
      <dsp:nvSpPr>
        <dsp:cNvPr id="0" name=""/>
        <dsp:cNvSpPr/>
      </dsp:nvSpPr>
      <dsp:spPr>
        <a:xfrm>
          <a:off x="0" y="4325"/>
          <a:ext cx="6900512" cy="9212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03F9F0-693C-403D-AA2C-6245606D94C9}">
      <dsp:nvSpPr>
        <dsp:cNvPr id="0" name=""/>
        <dsp:cNvSpPr/>
      </dsp:nvSpPr>
      <dsp:spPr>
        <a:xfrm>
          <a:off x="278677" y="211606"/>
          <a:ext cx="506686" cy="50668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928222-7A0B-44AC-BC44-A1D1F68621AE}">
      <dsp:nvSpPr>
        <dsp:cNvPr id="0" name=""/>
        <dsp:cNvSpPr/>
      </dsp:nvSpPr>
      <dsp:spPr>
        <a:xfrm>
          <a:off x="1064041" y="4325"/>
          <a:ext cx="5836470" cy="921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499" tIns="97499" rIns="97499" bIns="97499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200" kern="1200" dirty="0"/>
            <a:t>Morning Message</a:t>
          </a:r>
          <a:endParaRPr lang="en-US" sz="3200" kern="1200" dirty="0"/>
        </a:p>
      </dsp:txBody>
      <dsp:txXfrm>
        <a:off x="1064041" y="4325"/>
        <a:ext cx="5836470" cy="921248"/>
      </dsp:txXfrm>
    </dsp:sp>
    <dsp:sp modelId="{EF59258A-103D-48F6-9F44-3F86219F0868}">
      <dsp:nvSpPr>
        <dsp:cNvPr id="0" name=""/>
        <dsp:cNvSpPr/>
      </dsp:nvSpPr>
      <dsp:spPr>
        <a:xfrm>
          <a:off x="0" y="1155885"/>
          <a:ext cx="6900512" cy="9212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F66890-6836-412E-AB82-D13C8904CC3F}">
      <dsp:nvSpPr>
        <dsp:cNvPr id="0" name=""/>
        <dsp:cNvSpPr/>
      </dsp:nvSpPr>
      <dsp:spPr>
        <a:xfrm>
          <a:off x="278677" y="1363166"/>
          <a:ext cx="506686" cy="50668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6FEBCD-FA5D-46D0-A23D-C656784D8E53}">
      <dsp:nvSpPr>
        <dsp:cNvPr id="0" name=""/>
        <dsp:cNvSpPr/>
      </dsp:nvSpPr>
      <dsp:spPr>
        <a:xfrm>
          <a:off x="1064041" y="1155885"/>
          <a:ext cx="5836470" cy="921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499" tIns="97499" rIns="97499" bIns="97499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200" kern="1200" dirty="0"/>
            <a:t>Reading</a:t>
          </a:r>
          <a:endParaRPr lang="en-US" sz="3200" kern="1200" dirty="0"/>
        </a:p>
      </dsp:txBody>
      <dsp:txXfrm>
        <a:off x="1064041" y="1155885"/>
        <a:ext cx="5836470" cy="921248"/>
      </dsp:txXfrm>
    </dsp:sp>
    <dsp:sp modelId="{BF84A521-7F6F-4F2C-8955-D8AEE289B8A2}">
      <dsp:nvSpPr>
        <dsp:cNvPr id="0" name=""/>
        <dsp:cNvSpPr/>
      </dsp:nvSpPr>
      <dsp:spPr>
        <a:xfrm>
          <a:off x="0" y="2307446"/>
          <a:ext cx="6900512" cy="9212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F88553-4A49-4B56-B249-A288F9F80F0A}">
      <dsp:nvSpPr>
        <dsp:cNvPr id="0" name=""/>
        <dsp:cNvSpPr/>
      </dsp:nvSpPr>
      <dsp:spPr>
        <a:xfrm>
          <a:off x="278677" y="2514727"/>
          <a:ext cx="506686" cy="50668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FAC9FA-CBDE-4822-A1B4-CB5B0870C4A2}">
      <dsp:nvSpPr>
        <dsp:cNvPr id="0" name=""/>
        <dsp:cNvSpPr/>
      </dsp:nvSpPr>
      <dsp:spPr>
        <a:xfrm>
          <a:off x="1064041" y="2307446"/>
          <a:ext cx="5836470" cy="921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499" tIns="97499" rIns="97499" bIns="97499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200" kern="1200" dirty="0"/>
            <a:t>Writing</a:t>
          </a:r>
          <a:endParaRPr lang="en-US" sz="3200" kern="1200" dirty="0"/>
        </a:p>
      </dsp:txBody>
      <dsp:txXfrm>
        <a:off x="1064041" y="2307446"/>
        <a:ext cx="5836470" cy="921248"/>
      </dsp:txXfrm>
    </dsp:sp>
    <dsp:sp modelId="{C3AC2113-8A24-4D71-99A7-F492A940D55D}">
      <dsp:nvSpPr>
        <dsp:cNvPr id="0" name=""/>
        <dsp:cNvSpPr/>
      </dsp:nvSpPr>
      <dsp:spPr>
        <a:xfrm>
          <a:off x="0" y="3459006"/>
          <a:ext cx="6900512" cy="9212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D0CF5F-390C-4751-93E9-8B7283403045}">
      <dsp:nvSpPr>
        <dsp:cNvPr id="0" name=""/>
        <dsp:cNvSpPr/>
      </dsp:nvSpPr>
      <dsp:spPr>
        <a:xfrm>
          <a:off x="278677" y="3666287"/>
          <a:ext cx="506686" cy="50668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089A94-8CB6-48DF-88F2-64650BEC01AD}">
      <dsp:nvSpPr>
        <dsp:cNvPr id="0" name=""/>
        <dsp:cNvSpPr/>
      </dsp:nvSpPr>
      <dsp:spPr>
        <a:xfrm>
          <a:off x="1064041" y="3459006"/>
          <a:ext cx="5836470" cy="921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499" tIns="97499" rIns="97499" bIns="97499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200" kern="1200" dirty="0"/>
            <a:t>Math</a:t>
          </a:r>
          <a:endParaRPr lang="en-US" sz="3200" kern="1200" dirty="0"/>
        </a:p>
      </dsp:txBody>
      <dsp:txXfrm>
        <a:off x="1064041" y="3459006"/>
        <a:ext cx="5836470" cy="921248"/>
      </dsp:txXfrm>
    </dsp:sp>
    <dsp:sp modelId="{4795723C-7943-489B-8EFD-708CC3F55B6F}">
      <dsp:nvSpPr>
        <dsp:cNvPr id="0" name=""/>
        <dsp:cNvSpPr/>
      </dsp:nvSpPr>
      <dsp:spPr>
        <a:xfrm>
          <a:off x="0" y="4610567"/>
          <a:ext cx="6900512" cy="9212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FA44D8-4A55-49CA-9199-FAE49E4DC97C}">
      <dsp:nvSpPr>
        <dsp:cNvPr id="0" name=""/>
        <dsp:cNvSpPr/>
      </dsp:nvSpPr>
      <dsp:spPr>
        <a:xfrm>
          <a:off x="278677" y="4817848"/>
          <a:ext cx="506686" cy="50668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055A3A-AE8D-4629-B14B-68B2AD6AE926}">
      <dsp:nvSpPr>
        <dsp:cNvPr id="0" name=""/>
        <dsp:cNvSpPr/>
      </dsp:nvSpPr>
      <dsp:spPr>
        <a:xfrm>
          <a:off x="1064041" y="4610567"/>
          <a:ext cx="5836470" cy="921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499" tIns="97499" rIns="97499" bIns="97499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200" kern="1200" dirty="0"/>
            <a:t>Daily Physical Activity</a:t>
          </a:r>
          <a:endParaRPr lang="en-US" sz="3200" kern="1200" dirty="0"/>
        </a:p>
      </dsp:txBody>
      <dsp:txXfrm>
        <a:off x="1064041" y="4610567"/>
        <a:ext cx="5836470" cy="9212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08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1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3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940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62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470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2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9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26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3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3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Krystal.Biesbroek@lethsd.ab.ca" TargetMode="External"/><Relationship Id="rId2" Type="http://schemas.openxmlformats.org/officeDocument/2006/relationships/hyperlink" Target="https://www.kidsa-z.com/main/Login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3.png"/><Relationship Id="rId4" Type="http://schemas.openxmlformats.org/officeDocument/2006/relationships/hyperlink" Target="https://www.youtube.com/watch?v=V-cvlZLNEB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ftschools.com/math/venn_diagram/venn_diagram_maker/" TargetMode="External"/><Relationship Id="rId2" Type="http://schemas.openxmlformats.org/officeDocument/2006/relationships/hyperlink" Target="http://www.learnalberta.ca/OnlineReferenceCentre.aspx?lang=en" TargetMode="Externa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jr.brainpop.com/math/additionandsubtraction/addingandsubtractingtens/" TargetMode="External"/><Relationship Id="rId2" Type="http://schemas.openxmlformats.org/officeDocument/2006/relationships/hyperlink" Target="https://www.splashlearn.com/math-skills/second-grade/number-sense/count-by-10-s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playlist?list=PLAwOTEJXH-cOZhAkeI9tkWPKtaMvy2mMN" TargetMode="External"/><Relationship Id="rId7" Type="http://schemas.openxmlformats.org/officeDocument/2006/relationships/image" Target="../media/image19.jpeg"/><Relationship Id="rId2" Type="http://schemas.openxmlformats.org/officeDocument/2006/relationships/hyperlink" Target="https://www.youtube.com/user/GoNoodleGames/videos?view=0&amp;sort=p&amp;shelf_id=3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cherylmcintyre1.wixsite.com/website" TargetMode="External"/><Relationship Id="rId5" Type="http://schemas.openxmlformats.org/officeDocument/2006/relationships/hyperlink" Target="https://www.youtube.com/playlist?list=PLAwOTEJXH-cPTQp0LPG-uMcHtcjYmLRkw" TargetMode="External"/><Relationship Id="rId4" Type="http://schemas.openxmlformats.org/officeDocument/2006/relationships/hyperlink" Target="https://www.youtube.com/playlist?list=PLAwOTEJXH-cPHFIVRr0HW7ykW9L8jUT8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8C9C1D-EF5C-4357-A985-CCEBE36D9D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09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>
                  <a:alpha val="30000"/>
                </a:schemeClr>
              </a:gs>
              <a:gs pos="33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55570B-E959-4A71-94D8-00A08EB2F8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2982475"/>
            <a:ext cx="9272509" cy="893050"/>
          </a:xfrm>
        </p:spPr>
        <p:txBody>
          <a:bodyPr anchor="b">
            <a:normAutofit/>
          </a:bodyPr>
          <a:lstStyle/>
          <a:p>
            <a:r>
              <a:rPr lang="en-US" sz="4800" dirty="0" err="1">
                <a:solidFill>
                  <a:schemeClr val="bg1"/>
                </a:solidFill>
              </a:rPr>
              <a:t>Biesbroek’s</a:t>
            </a:r>
            <a:r>
              <a:rPr lang="en-US" sz="4800" dirty="0">
                <a:solidFill>
                  <a:schemeClr val="bg1"/>
                </a:solidFill>
              </a:rPr>
              <a:t> Class 1/2</a:t>
            </a:r>
            <a:endParaRPr lang="en-CA" sz="48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46F4FC-EC41-4C66-A6CD-78443A8E94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3969352"/>
            <a:ext cx="4023359" cy="120814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Thursday, April 9, 2020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51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C38DDA-0262-4E1E-BF4F-01DB7B7B8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6000"/>
              <a:t>Table of contents</a:t>
            </a:r>
            <a:endParaRPr lang="en-CA" sz="6000"/>
          </a:p>
        </p:txBody>
      </p:sp>
      <p:sp>
        <p:nvSpPr>
          <p:cNvPr id="12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14992" y="1557877"/>
            <a:ext cx="18288" cy="3749040"/>
          </a:xfrm>
          <a:custGeom>
            <a:avLst/>
            <a:gdLst>
              <a:gd name="connsiteX0" fmla="*/ 0 w 18288"/>
              <a:gd name="connsiteY0" fmla="*/ 0 h 3749040"/>
              <a:gd name="connsiteX1" fmla="*/ 18288 w 18288"/>
              <a:gd name="connsiteY1" fmla="*/ 0 h 3749040"/>
              <a:gd name="connsiteX2" fmla="*/ 18288 w 18288"/>
              <a:gd name="connsiteY2" fmla="*/ 662330 h 3749040"/>
              <a:gd name="connsiteX3" fmla="*/ 18288 w 18288"/>
              <a:gd name="connsiteY3" fmla="*/ 1174699 h 3749040"/>
              <a:gd name="connsiteX4" fmla="*/ 18288 w 18288"/>
              <a:gd name="connsiteY4" fmla="*/ 1724558 h 3749040"/>
              <a:gd name="connsiteX5" fmla="*/ 18288 w 18288"/>
              <a:gd name="connsiteY5" fmla="*/ 2424379 h 3749040"/>
              <a:gd name="connsiteX6" fmla="*/ 18288 w 18288"/>
              <a:gd name="connsiteY6" fmla="*/ 3049219 h 3749040"/>
              <a:gd name="connsiteX7" fmla="*/ 18288 w 18288"/>
              <a:gd name="connsiteY7" fmla="*/ 3749040 h 3749040"/>
              <a:gd name="connsiteX8" fmla="*/ 0 w 18288"/>
              <a:gd name="connsiteY8" fmla="*/ 3749040 h 3749040"/>
              <a:gd name="connsiteX9" fmla="*/ 0 w 18288"/>
              <a:gd name="connsiteY9" fmla="*/ 3236671 h 3749040"/>
              <a:gd name="connsiteX10" fmla="*/ 0 w 18288"/>
              <a:gd name="connsiteY10" fmla="*/ 2536850 h 3749040"/>
              <a:gd name="connsiteX11" fmla="*/ 0 w 18288"/>
              <a:gd name="connsiteY11" fmla="*/ 1874520 h 3749040"/>
              <a:gd name="connsiteX12" fmla="*/ 0 w 18288"/>
              <a:gd name="connsiteY12" fmla="*/ 1362151 h 3749040"/>
              <a:gd name="connsiteX13" fmla="*/ 0 w 18288"/>
              <a:gd name="connsiteY13" fmla="*/ 774802 h 3749040"/>
              <a:gd name="connsiteX14" fmla="*/ 0 w 18288"/>
              <a:gd name="connsiteY14" fmla="*/ 0 h 374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288" h="3749040" fill="none" extrusionOk="0">
                <a:moveTo>
                  <a:pt x="0" y="0"/>
                </a:moveTo>
                <a:cubicBezTo>
                  <a:pt x="8690" y="407"/>
                  <a:pt x="14141" y="154"/>
                  <a:pt x="18288" y="0"/>
                </a:cubicBezTo>
                <a:cubicBezTo>
                  <a:pt x="34838" y="143586"/>
                  <a:pt x="-11860" y="333097"/>
                  <a:pt x="18288" y="662330"/>
                </a:cubicBezTo>
                <a:cubicBezTo>
                  <a:pt x="48436" y="991563"/>
                  <a:pt x="32813" y="1046681"/>
                  <a:pt x="18288" y="1174699"/>
                </a:cubicBezTo>
                <a:cubicBezTo>
                  <a:pt x="3763" y="1302717"/>
                  <a:pt x="40974" y="1467838"/>
                  <a:pt x="18288" y="1724558"/>
                </a:cubicBezTo>
                <a:cubicBezTo>
                  <a:pt x="-4398" y="1981278"/>
                  <a:pt x="36650" y="2215729"/>
                  <a:pt x="18288" y="2424379"/>
                </a:cubicBezTo>
                <a:cubicBezTo>
                  <a:pt x="-74" y="2633029"/>
                  <a:pt x="-9881" y="2874703"/>
                  <a:pt x="18288" y="3049219"/>
                </a:cubicBezTo>
                <a:cubicBezTo>
                  <a:pt x="46457" y="3223735"/>
                  <a:pt x="4078" y="3453850"/>
                  <a:pt x="18288" y="3749040"/>
                </a:cubicBezTo>
                <a:cubicBezTo>
                  <a:pt x="14465" y="3749751"/>
                  <a:pt x="7675" y="3748271"/>
                  <a:pt x="0" y="3749040"/>
                </a:cubicBezTo>
                <a:cubicBezTo>
                  <a:pt x="19669" y="3507959"/>
                  <a:pt x="-9883" y="3339386"/>
                  <a:pt x="0" y="3236671"/>
                </a:cubicBezTo>
                <a:cubicBezTo>
                  <a:pt x="9883" y="3133956"/>
                  <a:pt x="26871" y="2857214"/>
                  <a:pt x="0" y="2536850"/>
                </a:cubicBezTo>
                <a:cubicBezTo>
                  <a:pt x="-26871" y="2216486"/>
                  <a:pt x="4790" y="2156616"/>
                  <a:pt x="0" y="1874520"/>
                </a:cubicBezTo>
                <a:cubicBezTo>
                  <a:pt x="-4790" y="1592424"/>
                  <a:pt x="-3117" y="1558688"/>
                  <a:pt x="0" y="1362151"/>
                </a:cubicBezTo>
                <a:cubicBezTo>
                  <a:pt x="3117" y="1165614"/>
                  <a:pt x="16802" y="1045125"/>
                  <a:pt x="0" y="774802"/>
                </a:cubicBezTo>
                <a:cubicBezTo>
                  <a:pt x="-16802" y="504479"/>
                  <a:pt x="-29640" y="377701"/>
                  <a:pt x="0" y="0"/>
                </a:cubicBezTo>
                <a:close/>
              </a:path>
              <a:path w="18288" h="3749040" stroke="0" extrusionOk="0">
                <a:moveTo>
                  <a:pt x="0" y="0"/>
                </a:moveTo>
                <a:cubicBezTo>
                  <a:pt x="5341" y="9"/>
                  <a:pt x="11148" y="-611"/>
                  <a:pt x="18288" y="0"/>
                </a:cubicBezTo>
                <a:cubicBezTo>
                  <a:pt x="33352" y="227288"/>
                  <a:pt x="30894" y="278824"/>
                  <a:pt x="18288" y="512369"/>
                </a:cubicBezTo>
                <a:cubicBezTo>
                  <a:pt x="5682" y="745914"/>
                  <a:pt x="53060" y="998220"/>
                  <a:pt x="18288" y="1212190"/>
                </a:cubicBezTo>
                <a:cubicBezTo>
                  <a:pt x="-16484" y="1426160"/>
                  <a:pt x="35474" y="1585099"/>
                  <a:pt x="18288" y="1837030"/>
                </a:cubicBezTo>
                <a:cubicBezTo>
                  <a:pt x="1102" y="2088961"/>
                  <a:pt x="16704" y="2251948"/>
                  <a:pt x="18288" y="2386889"/>
                </a:cubicBezTo>
                <a:cubicBezTo>
                  <a:pt x="19872" y="2521830"/>
                  <a:pt x="5902" y="2679005"/>
                  <a:pt x="18288" y="2936748"/>
                </a:cubicBezTo>
                <a:cubicBezTo>
                  <a:pt x="30674" y="3194491"/>
                  <a:pt x="13809" y="3416052"/>
                  <a:pt x="18288" y="3749040"/>
                </a:cubicBezTo>
                <a:cubicBezTo>
                  <a:pt x="9729" y="3749861"/>
                  <a:pt x="3965" y="3749683"/>
                  <a:pt x="0" y="3749040"/>
                </a:cubicBezTo>
                <a:cubicBezTo>
                  <a:pt x="-10152" y="3632102"/>
                  <a:pt x="-5013" y="3340136"/>
                  <a:pt x="0" y="3236671"/>
                </a:cubicBezTo>
                <a:cubicBezTo>
                  <a:pt x="5013" y="3133206"/>
                  <a:pt x="-27249" y="2814766"/>
                  <a:pt x="0" y="2649322"/>
                </a:cubicBezTo>
                <a:cubicBezTo>
                  <a:pt x="27249" y="2483878"/>
                  <a:pt x="8506" y="2308131"/>
                  <a:pt x="0" y="2061972"/>
                </a:cubicBezTo>
                <a:cubicBezTo>
                  <a:pt x="-8506" y="1815813"/>
                  <a:pt x="-14267" y="1574470"/>
                  <a:pt x="0" y="1399642"/>
                </a:cubicBezTo>
                <a:cubicBezTo>
                  <a:pt x="14267" y="1224814"/>
                  <a:pt x="-24839" y="1011862"/>
                  <a:pt x="0" y="812292"/>
                </a:cubicBezTo>
                <a:cubicBezTo>
                  <a:pt x="24839" y="612722"/>
                  <a:pt x="20220" y="372179"/>
                  <a:pt x="0" y="0"/>
                </a:cubicBezTo>
                <a:close/>
              </a:path>
            </a:pathLst>
          </a:custGeom>
          <a:solidFill>
            <a:srgbClr val="20B66C"/>
          </a:solidFill>
          <a:ln w="34925">
            <a:solidFill>
              <a:srgbClr val="20B66C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4085BAA-B632-4024-9302-B7AE32D220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4234004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8697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625AB-AF53-4CD3-B8F4-686E6397F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Morning message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8CDD88-89D9-42FD-9CBD-10E7B30FBF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CA" dirty="0"/>
              <a:t>Hello Kiddos,</a:t>
            </a:r>
          </a:p>
          <a:p>
            <a:pPr marL="0" indent="0">
              <a:buNone/>
            </a:pPr>
            <a:r>
              <a:rPr lang="en-CA" dirty="0">
                <a:solidFill>
                  <a:schemeClr val="accent5">
                    <a:lumMod val="75000"/>
                  </a:schemeClr>
                </a:solidFill>
              </a:rPr>
              <a:t>Happy Thursday! Last day of the school week! Today we will be looking at the ‘</a:t>
            </a:r>
            <a:r>
              <a:rPr lang="en-CA" dirty="0" err="1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CA" dirty="0">
                <a:solidFill>
                  <a:schemeClr val="accent5">
                    <a:lumMod val="75000"/>
                  </a:schemeClr>
                </a:solidFill>
              </a:rPr>
              <a:t>’ digraph, we are comparing and contrasting butterflies and an insect of your choice, and practicing adding and subtracting by 10s.</a:t>
            </a:r>
          </a:p>
          <a:p>
            <a:pPr marL="0" indent="0">
              <a:buNone/>
            </a:pPr>
            <a:r>
              <a:rPr lang="en-CA" dirty="0"/>
              <a:t>Happy Learning,</a:t>
            </a:r>
          </a:p>
          <a:p>
            <a:pPr marL="0" indent="0">
              <a:buNone/>
            </a:pPr>
            <a:r>
              <a:rPr lang="en-CA" dirty="0"/>
              <a:t>Mrs. Biesbroek</a:t>
            </a:r>
          </a:p>
        </p:txBody>
      </p:sp>
      <p:pic>
        <p:nvPicPr>
          <p:cNvPr id="7" name="Content Placeholder 6" descr="A picture containing indoor, person, man, glasses&#10;&#10;Description automatically generated">
            <a:extLst>
              <a:ext uri="{FF2B5EF4-FFF2-40B4-BE49-F238E27FC236}">
                <a16:creationId xmlns:a16="http://schemas.microsoft.com/office/drawing/2014/main" id="{DEF0D1B5-CD8E-4338-81A6-A3BF22274A6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03338" y="2461816"/>
            <a:ext cx="4251325" cy="3188493"/>
          </a:xfrm>
        </p:spPr>
      </p:pic>
    </p:spTree>
    <p:extLst>
      <p:ext uri="{BB962C8B-B14F-4D97-AF65-F5344CB8AC3E}">
        <p14:creationId xmlns:p14="http://schemas.microsoft.com/office/powerpoint/2010/main" val="548563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ACAB-BB3E-4A49-84F9-402718AE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6"/>
                </a:solidFill>
              </a:rPr>
              <a:t>Reading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0138C83A-3078-44E9-AE45-AD44C51D3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1</a:t>
            </a:r>
          </a:p>
          <a:p>
            <a:r>
              <a:rPr lang="en-US" dirty="0"/>
              <a:t>Click and watch the video.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2</a:t>
            </a:r>
          </a:p>
          <a:p>
            <a:pPr marL="457200" indent="-457200"/>
            <a:r>
              <a:rPr lang="en-CA" dirty="0"/>
              <a:t>Read a book from home or on </a:t>
            </a:r>
            <a:r>
              <a:rPr lang="en-CA" dirty="0">
                <a:hlinkClick r:id="rId2"/>
              </a:rPr>
              <a:t>RAZ kids</a:t>
            </a:r>
            <a:r>
              <a:rPr lang="en-CA" dirty="0"/>
              <a:t>.</a:t>
            </a:r>
          </a:p>
          <a:p>
            <a:pPr marL="457200" indent="-457200"/>
            <a:r>
              <a:rPr lang="en-CA" dirty="0"/>
              <a:t>Find any ‘</a:t>
            </a:r>
            <a:r>
              <a:rPr lang="en-CA" dirty="0" err="1"/>
              <a:t>th</a:t>
            </a:r>
            <a:r>
              <a:rPr lang="en-CA" dirty="0"/>
              <a:t>’ words in your book. Remember to stretch each sound like Stretchy Snake. 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3</a:t>
            </a:r>
          </a:p>
          <a:p>
            <a:r>
              <a:rPr lang="en-CA" dirty="0"/>
              <a:t>Share what words you found with a parent or with Mrs. Biesbroek in an email.</a:t>
            </a:r>
          </a:p>
          <a:p>
            <a:r>
              <a:rPr lang="en-CA" dirty="0">
                <a:hlinkClick r:id="rId3"/>
              </a:rPr>
              <a:t>Krystal.Biesbroek@lethsd.ab.ca</a:t>
            </a:r>
            <a:endParaRPr lang="en-CA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C796D95-5A1D-42DD-9D6D-E0430F863E6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I can apply a variety of strategies to help solve words.</a:t>
            </a:r>
            <a:endParaRPr lang="en-CA" dirty="0">
              <a:solidFill>
                <a:schemeClr val="accent6"/>
              </a:solidFill>
            </a:endParaRPr>
          </a:p>
        </p:txBody>
      </p:sp>
      <p:pic>
        <p:nvPicPr>
          <p:cNvPr id="4" name="Picture 3">
            <a:hlinkClick r:id="rId4"/>
            <a:extLst>
              <a:ext uri="{FF2B5EF4-FFF2-40B4-BE49-F238E27FC236}">
                <a16:creationId xmlns:a16="http://schemas.microsoft.com/office/drawing/2014/main" id="{D54C61D6-C31A-4F70-B555-F414BE9FA4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00947" y="714393"/>
            <a:ext cx="1316448" cy="119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549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ACAB-BB3E-4A49-84F9-402718AE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4"/>
                </a:solidFill>
              </a:rPr>
              <a:t>Writing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0138C83A-3078-44E9-AE45-AD44C51D3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1</a:t>
            </a:r>
          </a:p>
          <a:p>
            <a:r>
              <a:rPr lang="en-US" dirty="0"/>
              <a:t>Head to Online Resource Centre by clicking </a:t>
            </a:r>
            <a:r>
              <a:rPr lang="en-US" dirty="0">
                <a:hlinkClick r:id="rId2"/>
              </a:rPr>
              <a:t>here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User: LA33</a:t>
            </a:r>
          </a:p>
          <a:p>
            <a:pPr lvl="1"/>
            <a:r>
              <a:rPr lang="en-US" dirty="0"/>
              <a:t>Password: 7434</a:t>
            </a:r>
          </a:p>
          <a:p>
            <a:r>
              <a:rPr lang="en-US" dirty="0"/>
              <a:t>Go to </a:t>
            </a:r>
            <a:r>
              <a:rPr lang="en-US" dirty="0" err="1"/>
              <a:t>PebbleGo</a:t>
            </a:r>
            <a:r>
              <a:rPr lang="en-US" dirty="0"/>
              <a:t> Science.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2</a:t>
            </a:r>
          </a:p>
          <a:p>
            <a:r>
              <a:rPr lang="en-US" dirty="0"/>
              <a:t>Search insects and then click one to learn all about that insect. </a:t>
            </a:r>
          </a:p>
          <a:p>
            <a:r>
              <a:rPr lang="en-US" b="1" dirty="0">
                <a:solidFill>
                  <a:schemeClr val="accent4"/>
                </a:solidFill>
              </a:rPr>
              <a:t>How are they the same as butterflies? How are they different? 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3</a:t>
            </a:r>
          </a:p>
          <a:p>
            <a:r>
              <a:rPr lang="en-CA" dirty="0"/>
              <a:t>Click the </a:t>
            </a:r>
            <a:r>
              <a:rPr lang="en-CA" dirty="0">
                <a:hlinkClick r:id="rId3"/>
              </a:rPr>
              <a:t>link</a:t>
            </a:r>
            <a:r>
              <a:rPr lang="en-CA" dirty="0"/>
              <a:t> to make a Venn diagram. One side is for butterflies, one side is for your insect, and what do they have that is similar goes in the middle.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C796D95-5A1D-42DD-9D6D-E0430F863E6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/>
                </a:solidFill>
              </a:rPr>
              <a:t>I can identify information according to similarities and differences.</a:t>
            </a:r>
            <a:endParaRPr lang="en-CA" dirty="0">
              <a:solidFill>
                <a:schemeClr val="accent4"/>
              </a:solidFill>
            </a:endParaRPr>
          </a:p>
        </p:txBody>
      </p:sp>
      <p:pic>
        <p:nvPicPr>
          <p:cNvPr id="6" name="Picture 5">
            <a:hlinkClick r:id="rId2"/>
            <a:extLst>
              <a:ext uri="{FF2B5EF4-FFF2-40B4-BE49-F238E27FC236}">
                <a16:creationId xmlns:a16="http://schemas.microsoft.com/office/drawing/2014/main" id="{7BACD392-2ED0-407C-8E08-9455741B43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0415" y="840811"/>
            <a:ext cx="1145858" cy="13308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0456802-7B52-4AA2-A85F-8FD71E883D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39609" y="2048489"/>
            <a:ext cx="790575" cy="895350"/>
          </a:xfrm>
          <a:prstGeom prst="rect">
            <a:avLst/>
          </a:prstGeom>
        </p:spPr>
      </p:pic>
      <p:pic>
        <p:nvPicPr>
          <p:cNvPr id="9" name="Picture 8">
            <a:hlinkClick r:id="rId3"/>
            <a:extLst>
              <a:ext uri="{FF2B5EF4-FFF2-40B4-BE49-F238E27FC236}">
                <a16:creationId xmlns:a16="http://schemas.microsoft.com/office/drawing/2014/main" id="{0C6D2C35-D1BB-4302-9F36-D245DBE8C21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11375" y="548640"/>
            <a:ext cx="2715602" cy="2442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485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ACAB-BB3E-4A49-84F9-402718AE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0000"/>
                </a:solidFill>
              </a:rPr>
              <a:t>Math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0138C83A-3078-44E9-AE45-AD44C51D3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1</a:t>
            </a:r>
          </a:p>
          <a:p>
            <a:r>
              <a:rPr lang="en-US" dirty="0"/>
              <a:t>Click the video to learn more about adding and subtracting by 10s. </a:t>
            </a:r>
          </a:p>
          <a:p>
            <a:pPr lvl="1"/>
            <a:r>
              <a:rPr lang="en-US" dirty="0"/>
              <a:t>User: westminster1</a:t>
            </a:r>
          </a:p>
          <a:p>
            <a:pPr lvl="1"/>
            <a:r>
              <a:rPr lang="en-US" dirty="0"/>
              <a:t>Password: westie1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2</a:t>
            </a:r>
          </a:p>
          <a:p>
            <a:r>
              <a:rPr lang="en-US" dirty="0"/>
              <a:t>Do the EASY or HARD quiz found under the video.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3</a:t>
            </a:r>
          </a:p>
          <a:p>
            <a:r>
              <a:rPr lang="en-US" dirty="0"/>
              <a:t>Head to the </a:t>
            </a:r>
            <a:r>
              <a:rPr lang="en-US" dirty="0">
                <a:hlinkClick r:id="rId2"/>
              </a:rPr>
              <a:t>link</a:t>
            </a:r>
            <a:r>
              <a:rPr lang="en-US" dirty="0"/>
              <a:t>.</a:t>
            </a:r>
          </a:p>
          <a:p>
            <a:r>
              <a:rPr lang="en-US" dirty="0"/>
              <a:t>Click practice now and answer the questions by counting by 10s.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C796D95-5A1D-42DD-9D6D-E0430F863E6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 can show my understanding of adding and subtracting numbers.</a:t>
            </a:r>
            <a:endParaRPr lang="en-CA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E83682D3-396D-4D04-8E6D-F49BB6D642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82510" y="1726581"/>
            <a:ext cx="2087051" cy="1537827"/>
          </a:xfrm>
          <a:prstGeom prst="rect">
            <a:avLst/>
          </a:prstGeom>
        </p:spPr>
      </p:pic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9BF46076-8144-48CF-93A9-5146DEFAF9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88244" y="3968881"/>
            <a:ext cx="1577889" cy="1171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655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625AB-AF53-4CD3-B8F4-686E6397F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DAILY PHYSICAL ACTIVITY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8CDD88-89D9-42FD-9CBD-10E7B30FBF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Choose one (or more) activities for your DPA.</a:t>
            </a:r>
          </a:p>
          <a:p>
            <a:r>
              <a:rPr lang="en-CA" dirty="0">
                <a:hlinkClick r:id="rId2"/>
              </a:rPr>
              <a:t>GoNoodle</a:t>
            </a:r>
            <a:endParaRPr lang="en-CA" dirty="0"/>
          </a:p>
          <a:p>
            <a:r>
              <a:rPr lang="en-CA" dirty="0">
                <a:hlinkClick r:id="rId3"/>
              </a:rPr>
              <a:t>Fresh Start Fitness</a:t>
            </a:r>
            <a:endParaRPr lang="en-CA" dirty="0"/>
          </a:p>
          <a:p>
            <a:r>
              <a:rPr lang="en-CA" dirty="0">
                <a:hlinkClick r:id="rId4"/>
              </a:rPr>
              <a:t>Maximo</a:t>
            </a:r>
            <a:endParaRPr lang="en-CA" dirty="0"/>
          </a:p>
          <a:p>
            <a:r>
              <a:rPr lang="en-CA" dirty="0">
                <a:hlinkClick r:id="rId5"/>
              </a:rPr>
              <a:t>Calming Down</a:t>
            </a:r>
            <a:endParaRPr lang="en-CA" dirty="0"/>
          </a:p>
          <a:p>
            <a:r>
              <a:rPr lang="en-CA" dirty="0">
                <a:hlinkClick r:id="rId6"/>
              </a:rPr>
              <a:t>Mrs. McIntyre DPA</a:t>
            </a:r>
            <a:endParaRPr lang="en-CA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9CEC03E-E0CE-48CE-93FD-FBCE57D7A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633" y="2298001"/>
            <a:ext cx="4514850" cy="351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45440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DarkSeedRightStep">
      <a:dk1>
        <a:srgbClr val="000000"/>
      </a:dk1>
      <a:lt1>
        <a:srgbClr val="FFFFFF"/>
      </a:lt1>
      <a:dk2>
        <a:srgbClr val="413424"/>
      </a:dk2>
      <a:lt2>
        <a:srgbClr val="E8E2E5"/>
      </a:lt2>
      <a:accent1>
        <a:srgbClr val="20B66C"/>
      </a:accent1>
      <a:accent2>
        <a:srgbClr val="14B4A8"/>
      </a:accent2>
      <a:accent3>
        <a:srgbClr val="29A6E7"/>
      </a:accent3>
      <a:accent4>
        <a:srgbClr val="2F58D9"/>
      </a:accent4>
      <a:accent5>
        <a:srgbClr val="6144EA"/>
      </a:accent5>
      <a:accent6>
        <a:srgbClr val="9129D8"/>
      </a:accent6>
      <a:hlink>
        <a:srgbClr val="85862C"/>
      </a:hlink>
      <a:folHlink>
        <a:srgbClr val="7F7F7F"/>
      </a:folHlink>
    </a:clrScheme>
    <a:fontScheme name="Sketchy_SerifHand">
      <a:majorFont>
        <a:latin typeface="The Serif Hand Black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BCC1D7AB61D146A6566415FBD49CE6" ma:contentTypeVersion="28" ma:contentTypeDescription="Create a new document." ma:contentTypeScope="" ma:versionID="55d46ebd522b7eaea1f05981e82f6863">
  <xsd:schema xmlns:xsd="http://www.w3.org/2001/XMLSchema" xmlns:xs="http://www.w3.org/2001/XMLSchema" xmlns:p="http://schemas.microsoft.com/office/2006/metadata/properties" xmlns:ns3="c17d24db-1525-423a-a246-76d2fc38ff69" xmlns:ns4="2dfdbd87-feb3-4b3a-b11d-aaad4bfbe884" targetNamespace="http://schemas.microsoft.com/office/2006/metadata/properties" ma:root="true" ma:fieldsID="5fde582cda2de9e6ed5612c46b885145" ns3:_="" ns4:_="">
    <xsd:import namespace="c17d24db-1525-423a-a246-76d2fc38ff69"/>
    <xsd:import namespace="2dfdbd87-feb3-4b3a-b11d-aaad4bfbe88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d24db-1525-423a-a246-76d2fc38ff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4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9" nillable="true" ma:displayName="MediaServiceAutoTags" ma:internalName="MediaServiceAutoTags" ma:readOnly="true">
      <xsd:simpleType>
        <xsd:restriction base="dms:Text"/>
      </xsd:simpleType>
    </xsd:element>
    <xsd:element name="MediaServiceOCR" ma:index="3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1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3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fdbd87-feb3-4b3a-b11d-aaad4bfbe884" elementFormDefault="qualified">
    <xsd:import namespace="http://schemas.microsoft.com/office/2006/documentManagement/types"/>
    <xsd:import namespace="http://schemas.microsoft.com/office/infopath/2007/PartnerControls"/>
    <xsd:element name="SharedWithUsers" ma:index="25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7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chers xmlns="c17d24db-1525-423a-a246-76d2fc38ff69">
      <UserInfo>
        <DisplayName/>
        <AccountId xsi:nil="true"/>
        <AccountType/>
      </UserInfo>
    </Teachers>
    <Student_Groups xmlns="c17d24db-1525-423a-a246-76d2fc38ff69">
      <UserInfo>
        <DisplayName/>
        <AccountId xsi:nil="true"/>
        <AccountType/>
      </UserInfo>
    </Student_Groups>
    <Has_Teacher_Only_SectionGroup xmlns="c17d24db-1525-423a-a246-76d2fc38ff69" xsi:nil="true"/>
    <Students xmlns="c17d24db-1525-423a-a246-76d2fc38ff69">
      <UserInfo>
        <DisplayName/>
        <AccountId xsi:nil="true"/>
        <AccountType/>
      </UserInfo>
    </Students>
    <Templates xmlns="c17d24db-1525-423a-a246-76d2fc38ff69" xsi:nil="true"/>
    <Self_Registration_Enabled xmlns="c17d24db-1525-423a-a246-76d2fc38ff69" xsi:nil="true"/>
    <AppVersion xmlns="c17d24db-1525-423a-a246-76d2fc38ff69" xsi:nil="true"/>
    <Invited_Teachers xmlns="c17d24db-1525-423a-a246-76d2fc38ff69" xsi:nil="true"/>
    <NotebookType xmlns="c17d24db-1525-423a-a246-76d2fc38ff69" xsi:nil="true"/>
    <DefaultSectionNames xmlns="c17d24db-1525-423a-a246-76d2fc38ff69" xsi:nil="true"/>
    <Is_Collaboration_Space_Locked xmlns="c17d24db-1525-423a-a246-76d2fc38ff69" xsi:nil="true"/>
    <FolderType xmlns="c17d24db-1525-423a-a246-76d2fc38ff69" xsi:nil="true"/>
    <Owner xmlns="c17d24db-1525-423a-a246-76d2fc38ff69">
      <UserInfo>
        <DisplayName/>
        <AccountId xsi:nil="true"/>
        <AccountType/>
      </UserInfo>
    </Owner>
    <CultureName xmlns="c17d24db-1525-423a-a246-76d2fc38ff69" xsi:nil="true"/>
    <Invited_Students xmlns="c17d24db-1525-423a-a246-76d2fc38ff69" xsi:nil="true"/>
  </documentManagement>
</p:properties>
</file>

<file path=customXml/itemProps1.xml><?xml version="1.0" encoding="utf-8"?>
<ds:datastoreItem xmlns:ds="http://schemas.openxmlformats.org/officeDocument/2006/customXml" ds:itemID="{3C6B488C-A6FB-49EF-B622-E1D3925A56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7d24db-1525-423a-a246-76d2fc38ff69"/>
    <ds:schemaRef ds:uri="2dfdbd87-feb3-4b3a-b11d-aaad4bfbe8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E5ADA08-FB89-44D1-82F9-116D5908BF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747C74-A129-4593-B9B0-97DEAF32D0CC}">
  <ds:schemaRefs>
    <ds:schemaRef ds:uri="http://schemas.microsoft.com/office/2006/metadata/properties"/>
    <ds:schemaRef ds:uri="http://schemas.microsoft.com/office/infopath/2007/PartnerControls"/>
    <ds:schemaRef ds:uri="c17d24db-1525-423a-a246-76d2fc38ff6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342</Words>
  <Application>Microsoft Office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The Hand</vt:lpstr>
      <vt:lpstr>The Serif Hand Black</vt:lpstr>
      <vt:lpstr>SketchyVTI</vt:lpstr>
      <vt:lpstr>Biesbroek’s Class 1/2</vt:lpstr>
      <vt:lpstr>Table of contents</vt:lpstr>
      <vt:lpstr>Morning message</vt:lpstr>
      <vt:lpstr>Reading</vt:lpstr>
      <vt:lpstr>Writing</vt:lpstr>
      <vt:lpstr>Math</vt:lpstr>
      <vt:lpstr>DAILY PHYSICAL 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BRAICO’s Class 1/2</dc:title>
  <dc:creator>Dan Braico</dc:creator>
  <cp:lastModifiedBy>Krystal Biesbroek</cp:lastModifiedBy>
  <cp:revision>14</cp:revision>
  <dcterms:created xsi:type="dcterms:W3CDTF">2020-03-31T19:26:18Z</dcterms:created>
  <dcterms:modified xsi:type="dcterms:W3CDTF">2020-04-07T19:26:23Z</dcterms:modified>
</cp:coreProperties>
</file>