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870BD-4127-4F8F-BB6F-93A6B11E192B}" v="23" dt="2020-05-22T15:33:38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hMBHPq-j8R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e8YeG5QCO_k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ictgames.com/mobilePage/hickoryDickory/index.htm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jr.brainpop.com/math/time/elapsedtime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https://www.splashlearn.com/time-games-for-1st-graders" TargetMode="External"/><Relationship Id="rId4" Type="http://schemas.openxmlformats.org/officeDocument/2006/relationships/hyperlink" Target="https://www.splashlearn.com/time-games-for-3rd-grader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Thursday, June 4,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034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7030A0"/>
                </a:solidFill>
              </a:rPr>
              <a:t>Happy Thursday! I learned more about Mr. Fish by looking more closely at his traits. Let’s find some ‘</a:t>
            </a:r>
            <a:r>
              <a:rPr lang="en-CA" dirty="0" err="1">
                <a:solidFill>
                  <a:srgbClr val="7030A0"/>
                </a:solidFill>
              </a:rPr>
              <a:t>ure</a:t>
            </a:r>
            <a:r>
              <a:rPr lang="en-CA" dirty="0">
                <a:solidFill>
                  <a:srgbClr val="7030A0"/>
                </a:solidFill>
              </a:rPr>
              <a:t>’ words in our reading today, read The Pout-Pout Fish again and tell me your favourite part, and let’s look at elapsed time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indoor, person, man, glasses&#10;&#10;Description automatically generated">
            <a:extLst>
              <a:ext uri="{FF2B5EF4-FFF2-40B4-BE49-F238E27FC236}">
                <a16:creationId xmlns:a16="http://schemas.microsoft.com/office/drawing/2014/main" id="{BE4B3391-4769-4DFF-909F-48A37BFC7B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ure</a:t>
            </a:r>
            <a:r>
              <a:rPr lang="en-CA" dirty="0"/>
              <a:t>’ words in your book. Remember if you get to a tricky word-look for chunks you know by using ‘Chunky Monkey’.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0AD04702-A4A2-4A45-BE60-CAB56D824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260" y="457200"/>
            <a:ext cx="2578975" cy="1774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BB65DB-BA01-46EA-84EE-19383259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283686" y="-147535"/>
            <a:ext cx="2579361" cy="347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The Pout-Pout Fish.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write an opinion about the story. Tell me about your favourite part of the story and why.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“Pout </a:t>
            </a:r>
            <a:r>
              <a:rPr lang="en-CA" dirty="0" err="1"/>
              <a:t>Pout</a:t>
            </a:r>
            <a:r>
              <a:rPr lang="en-CA" dirty="0"/>
              <a:t> – Opinion”. Share your favourite part of the story and why.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explain why an event from a story was my personal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favourite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0F809-4C3B-4C0A-8A87-2C023DA8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723543"/>
            <a:ext cx="1715973" cy="2166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FC5AFA-9B91-41D2-9460-625647F5B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468" y="5103806"/>
            <a:ext cx="1205363" cy="967810"/>
          </a:xfrm>
          <a:prstGeom prst="rect">
            <a:avLst/>
          </a:prstGeom>
        </p:spPr>
      </p:pic>
      <p:pic>
        <p:nvPicPr>
          <p:cNvPr id="9" name="Picture 2">
            <a:hlinkClick r:id="rId2"/>
            <a:extLst>
              <a:ext uri="{FF2B5EF4-FFF2-40B4-BE49-F238E27FC236}">
                <a16:creationId xmlns:a16="http://schemas.microsoft.com/office/drawing/2014/main" id="{644FD810-DF67-4118-B931-6D3F62A9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733" y="723543"/>
            <a:ext cx="2104292" cy="21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elapsed time.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Choose</a:t>
            </a:r>
            <a:r>
              <a:rPr lang="en-US" dirty="0"/>
              <a:t> the correct time to help the mouse</a:t>
            </a:r>
          </a:p>
          <a:p>
            <a:r>
              <a:rPr lang="en-US" dirty="0">
                <a:hlinkClick r:id="rId4"/>
              </a:rPr>
              <a:t>How</a:t>
            </a:r>
            <a:r>
              <a:rPr lang="en-US" dirty="0"/>
              <a:t> much time has elapsed?</a:t>
            </a:r>
          </a:p>
          <a:p>
            <a:pPr lvl="1"/>
            <a:r>
              <a:rPr lang="en-US" dirty="0"/>
              <a:t>Click Sign In </a:t>
            </a:r>
            <a:r>
              <a:rPr lang="en-US" dirty="0">
                <a:sym typeface="Wingdings" panose="05000000000000000000" pitchFamily="2" charset="2"/>
              </a:rPr>
              <a:t> Class  JUMJUU  find name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Password: 1234</a:t>
            </a:r>
            <a:endParaRPr lang="en-US" dirty="0">
              <a:hlinkClick r:id="rId5"/>
            </a:endParaRP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relate the size of a unit of measure to the number of units to measure time.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A87DF143-B9D3-45A1-AF6A-B0EC3568F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952" y="308259"/>
            <a:ext cx="3151341" cy="2572101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C0BF586C-E184-45BE-B544-266D6E6D9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5425" y="3454872"/>
            <a:ext cx="1421529" cy="1045535"/>
          </a:xfrm>
          <a:prstGeom prst="rect">
            <a:avLst/>
          </a:prstGeom>
        </p:spPr>
      </p:pic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C65FE034-9CD2-4CEB-A757-489A1843D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3485" y="4546826"/>
            <a:ext cx="1433469" cy="11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11594</TotalTime>
  <Words>348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The Hand</vt:lpstr>
      <vt:lpstr>The Serif Hand Black</vt:lpstr>
      <vt:lpstr>Wingdings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25</cp:revision>
  <dcterms:created xsi:type="dcterms:W3CDTF">2020-03-31T19:26:18Z</dcterms:created>
  <dcterms:modified xsi:type="dcterms:W3CDTF">2020-05-25T14:35:07Z</dcterms:modified>
</cp:coreProperties>
</file>