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1022E-2EDF-4CA2-932B-2972C468CA4F}" v="16" dt="2020-06-15T21:15:5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EYaX_LBFFs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mathplayground.com/tb_addition_jr/index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youtube.com/watch?v=ybzwS1m9bWw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krystal.biesbroek@lethsd.ab.ca" TargetMode="External"/><Relationship Id="rId5" Type="http://schemas.openxmlformats.org/officeDocument/2006/relationships/hyperlink" Target="https://www.splashlearn.com/time-games-for-1st-graders" TargetMode="External"/><Relationship Id="rId4" Type="http://schemas.openxmlformats.org/officeDocument/2006/relationships/hyperlink" Target="https://ab.mathgames.com/skill/2.84-addition-and-subtraction-up-to-100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June 18,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903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Happy Thursday! Last Thursday! Maybe they slept with one eye open because they didn’t want anyone stealing their treasure. Let’s find some words ending in ‘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</a:rPr>
              <a:t>ld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’ in our reading today, read How I Became a Pirate again and tell me your favourite part, and let’s review word problems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indoor, person, man, glasses&#10;&#10;Description automatically generated">
            <a:extLst>
              <a:ext uri="{FF2B5EF4-FFF2-40B4-BE49-F238E27FC236}">
                <a16:creationId xmlns:a16="http://schemas.microsoft.com/office/drawing/2014/main" id="{217C1665-D769-4763-9ACA-E8E861C88A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ld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413BAC4-039A-4A79-88DA-71E67ACA6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234" y="457201"/>
            <a:ext cx="1780029" cy="18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Mrs. </a:t>
            </a:r>
            <a:r>
              <a:rPr lang="en-US" dirty="0" err="1"/>
              <a:t>Biesbroek</a:t>
            </a:r>
            <a:r>
              <a:rPr lang="en-US" dirty="0"/>
              <a:t> read How I Became a Pirate.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write an opinion about the story. Tell me about your favourite part of the story and why.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Create a Word document called “Pirate – Opinion”. Share your favourite part of the story and why.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explain why an event from a story was my personal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favourite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0F809-4C3B-4C0A-8A87-2C023DA8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5" y="723543"/>
            <a:ext cx="1715973" cy="2166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C5AFA-9B91-41D2-9460-625647F5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68" y="5103806"/>
            <a:ext cx="1205363" cy="967810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99FA3FC-7EBD-4755-B62E-F5D10B7E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83" y="811893"/>
            <a:ext cx="1695382" cy="20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on word problems.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Use</a:t>
            </a:r>
            <a:r>
              <a:rPr lang="en-US" dirty="0"/>
              <a:t> the clues to solve the problem.</a:t>
            </a:r>
          </a:p>
          <a:p>
            <a:r>
              <a:rPr lang="en-US" dirty="0">
                <a:hlinkClick r:id="rId4"/>
              </a:rPr>
              <a:t>Read</a:t>
            </a:r>
            <a:r>
              <a:rPr lang="en-US" dirty="0"/>
              <a:t> to solve the problem.</a:t>
            </a: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Use items around your house to make a word problem of your own.</a:t>
            </a:r>
          </a:p>
          <a:p>
            <a:r>
              <a:rPr lang="en-US" dirty="0"/>
              <a:t>Take a picture or make a video and email it to </a:t>
            </a:r>
            <a:r>
              <a:rPr lang="en-US" dirty="0">
                <a:hlinkClick r:id="rId6"/>
              </a:rPr>
              <a:t>me.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solve word problems that relate to addition and subtraction.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02BF9FD-9ED9-49DE-B7EF-8EEC25594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65" y="600066"/>
            <a:ext cx="4027686" cy="2002536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05339EF-5604-4380-92CB-2B66197B5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0014" y="1890002"/>
            <a:ext cx="1210109" cy="72145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00615EA5-BCFD-4797-9450-40AFC15162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0014" y="2747932"/>
            <a:ext cx="1210109" cy="7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11645</TotalTime>
  <Words>349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26</cp:revision>
  <dcterms:created xsi:type="dcterms:W3CDTF">2020-03-31T19:26:18Z</dcterms:created>
  <dcterms:modified xsi:type="dcterms:W3CDTF">2020-06-16T14:01:17Z</dcterms:modified>
</cp:coreProperties>
</file>