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C5185-5E0E-4A73-B17C-EDC1265C5004}" v="19" dt="2020-06-08T19:43:00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wsIpLru8C1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softschools.com/measurement/games/long_and_short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X_97AO2SkG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mailto:krystal.biesbroek@lethsd.ab.ca" TargetMode="External"/><Relationship Id="rId4" Type="http://schemas.openxmlformats.org/officeDocument/2006/relationships/hyperlink" Target="https://www.topmarks.co.uk/early-years/lets-comp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11,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03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Happy Thursday! I am glad Ramon was able to solve his problem in the story yesterday. Today, let’s find some words that end in ‘</a:t>
            </a:r>
            <a:r>
              <a:rPr lang="en-CA" dirty="0" err="1">
                <a:solidFill>
                  <a:srgbClr val="7030A0"/>
                </a:solidFill>
              </a:rPr>
              <a:t>nt</a:t>
            </a:r>
            <a:r>
              <a:rPr lang="en-CA" dirty="0">
                <a:solidFill>
                  <a:srgbClr val="7030A0"/>
                </a:solidFill>
              </a:rPr>
              <a:t>’ in our reading, read </a:t>
            </a:r>
            <a:r>
              <a:rPr lang="en-CA" dirty="0" err="1">
                <a:solidFill>
                  <a:srgbClr val="7030A0"/>
                </a:solidFill>
              </a:rPr>
              <a:t>ish</a:t>
            </a:r>
            <a:r>
              <a:rPr lang="en-CA" dirty="0">
                <a:solidFill>
                  <a:srgbClr val="7030A0"/>
                </a:solidFill>
              </a:rPr>
              <a:t> again and find the author’s purpose of writing the story, and let’s review comparing length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indoor, person, man, glasses&#10;&#10;Description automatically generated">
            <a:extLst>
              <a:ext uri="{FF2B5EF4-FFF2-40B4-BE49-F238E27FC236}">
                <a16:creationId xmlns:a16="http://schemas.microsoft.com/office/drawing/2014/main" id="{759FCFF6-8430-457C-AF4F-FB30959649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nt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A068F78-8766-4AE7-8BD7-505ACD220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374" y="457200"/>
            <a:ext cx="2118222" cy="17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 </a:t>
            </a:r>
            <a:r>
              <a:rPr lang="en-CA" dirty="0"/>
              <a:t>Today, we will write about the author’s purpose.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Think about what you think the author is trying to teach us. What lesson did you learn from reading the story?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</a:t>
            </a:r>
            <a:r>
              <a:rPr lang="en-CA" dirty="0" err="1"/>
              <a:t>ish</a:t>
            </a:r>
            <a:r>
              <a:rPr lang="en-CA" dirty="0"/>
              <a:t> – Author”. Write at least 3 sentences of the lesson you learned and why you thought so.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explain the author’s purpose of a story..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C5AFA-9B91-41D2-9460-625647F5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68" y="5103806"/>
            <a:ext cx="1205363" cy="967810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38D8586-39B7-4BB0-936B-3EB3DDD4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11" y="548640"/>
            <a:ext cx="233172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9D78C-836F-4620-8EF6-D9AFE21D3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30" y="313006"/>
            <a:ext cx="1928545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review comparing lengths.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Which</a:t>
            </a:r>
            <a:r>
              <a:rPr lang="en-US" dirty="0"/>
              <a:t> is shorter or longer?</a:t>
            </a:r>
          </a:p>
          <a:p>
            <a:r>
              <a:rPr lang="en-US" dirty="0">
                <a:hlinkClick r:id="rId4"/>
              </a:rPr>
              <a:t>Which</a:t>
            </a:r>
            <a:r>
              <a:rPr lang="en-US" dirty="0"/>
              <a:t> is smallest or bigger?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Try making some measurement comparisons at home. Find some items that are longer and shorter, bigger and smaller.</a:t>
            </a:r>
          </a:p>
          <a:p>
            <a:r>
              <a:rPr lang="en-US" dirty="0"/>
              <a:t>Take a picture and </a:t>
            </a:r>
            <a:r>
              <a:rPr lang="en-US" dirty="0">
                <a:hlinkClick r:id="rId5"/>
              </a:rPr>
              <a:t>email.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compare and order objects by length.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A5B3261-61DC-4AE2-AED2-4E54F3D49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38" y="457200"/>
            <a:ext cx="4202975" cy="2207676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36B36C0-8823-43C7-9A0F-8CD7E8DDC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087" y="2401179"/>
            <a:ext cx="901125" cy="7038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967ACE7-3B99-4682-BFC2-4370050A4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0930" y="3165024"/>
            <a:ext cx="941282" cy="6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11799</TotalTime>
  <Words>347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27</cp:revision>
  <dcterms:created xsi:type="dcterms:W3CDTF">2020-03-31T19:26:18Z</dcterms:created>
  <dcterms:modified xsi:type="dcterms:W3CDTF">2020-06-08T20:41:46Z</dcterms:modified>
</cp:coreProperties>
</file>