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57" r:id="rId6"/>
    <p:sldId id="258" r:id="rId7"/>
    <p:sldId id="263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0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1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3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94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62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7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9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2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dsa-z.com/main/Login" TargetMode="External"/><Relationship Id="rId2" Type="http://schemas.openxmlformats.org/officeDocument/2006/relationships/hyperlink" Target="mailto:Krystal.biesbroek@lethsd.ab.ca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hyperlink" Target="https://www.youtube.com/watch?v=U60sOQxbO4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abcya.com/games/story_maker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hyperlink" Target="https://www.youtube.com/watch?v=f1fmzS6wfr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athplayground.com/math_monster_addition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AwOTEJXH-cOZhAkeI9tkWPKtaMvy2mMN" TargetMode="External"/><Relationship Id="rId2" Type="http://schemas.openxmlformats.org/officeDocument/2006/relationships/hyperlink" Target="https://www.youtube.com/user/GoNoodleGames/videos?view=0&amp;sort=p&amp;shelf_id=3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hyperlink" Target="https://www.youtube.com/playlist?list=PLAwOTEJXH-cPTQp0LPG-uMcHtcjYmLRkw" TargetMode="External"/><Relationship Id="rId4" Type="http://schemas.openxmlformats.org/officeDocument/2006/relationships/hyperlink" Target="https://www.youtube.com/playlist?list=PLAwOTEJXH-cPHFIVRr0HW7ykW9L8jUT8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8C9C1D-EF5C-4357-A985-CCEBE36D9D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55570B-E959-4A71-94D8-00A08EB2F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2982475"/>
            <a:ext cx="9272509" cy="893050"/>
          </a:xfrm>
        </p:spPr>
        <p:txBody>
          <a:bodyPr anchor="b">
            <a:normAutofit/>
          </a:bodyPr>
          <a:lstStyle/>
          <a:p>
            <a:r>
              <a:rPr lang="en-US" sz="4800" dirty="0" err="1">
                <a:solidFill>
                  <a:schemeClr val="bg1"/>
                </a:solidFill>
              </a:rPr>
              <a:t>Biesbroek’s</a:t>
            </a:r>
            <a:r>
              <a:rPr lang="en-US" sz="4800" dirty="0">
                <a:solidFill>
                  <a:schemeClr val="bg1"/>
                </a:solidFill>
              </a:rPr>
              <a:t> Class 1/2</a:t>
            </a:r>
            <a:endParaRPr lang="en-CA" sz="4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6F4FC-EC41-4C66-A6CD-78443A8E9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3969352"/>
            <a:ext cx="4023359" cy="12081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Thursday, April 2, 2020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5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38DDA-0262-4E1E-BF4F-01DB7B7B8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C4C3F-77DE-4507-9A11-010301587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b="1" dirty="0">
                <a:solidFill>
                  <a:srgbClr val="FFC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Morning Message</a:t>
            </a:r>
          </a:p>
          <a:p>
            <a:r>
              <a:rPr lang="en-CA" sz="3600" b="1" dirty="0">
                <a:solidFill>
                  <a:srgbClr val="FFC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Reading</a:t>
            </a:r>
          </a:p>
          <a:p>
            <a:r>
              <a:rPr lang="en-CA" sz="3600" b="1" dirty="0">
                <a:solidFill>
                  <a:srgbClr val="FFC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Writing</a:t>
            </a:r>
          </a:p>
          <a:p>
            <a:r>
              <a:rPr lang="en-CA" sz="3600" b="1" dirty="0">
                <a:solidFill>
                  <a:srgbClr val="FFC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Math</a:t>
            </a:r>
          </a:p>
          <a:p>
            <a:r>
              <a:rPr lang="en-CA" sz="3600" b="1" dirty="0">
                <a:solidFill>
                  <a:srgbClr val="FFC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Daily Physical Activity</a:t>
            </a:r>
          </a:p>
        </p:txBody>
      </p:sp>
    </p:spTree>
    <p:extLst>
      <p:ext uri="{BB962C8B-B14F-4D97-AF65-F5344CB8AC3E}">
        <p14:creationId xmlns:p14="http://schemas.microsoft.com/office/powerpoint/2010/main" val="303869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Morning message</a:t>
            </a: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/>
              <a:t>Hello Kiddos,</a:t>
            </a:r>
          </a:p>
          <a:p>
            <a:pPr marL="0" indent="0">
              <a:buNone/>
            </a:pPr>
            <a:r>
              <a:rPr lang="en-US">
                <a:solidFill>
                  <a:srgbClr val="0070C0"/>
                </a:solidFill>
              </a:rPr>
              <a:t>Happy Thursday. Hope you didn’t play too many April Fool’s jokes yesterday. </a:t>
            </a:r>
          </a:p>
          <a:p>
            <a:pPr marL="0" indent="0">
              <a:buNone/>
            </a:pPr>
            <a:r>
              <a:rPr lang="en-US">
                <a:solidFill>
                  <a:srgbClr val="0070C0"/>
                </a:solidFill>
              </a:rPr>
              <a:t>Today we will try words 2-Ways in reading looking at long I sounds, we are making connections to yesterday’s story, and we will practice using the counting on addition strategy. </a:t>
            </a:r>
          </a:p>
          <a:p>
            <a:pPr marL="0" indent="0">
              <a:buNone/>
            </a:pPr>
            <a:r>
              <a:rPr lang="en-CA"/>
              <a:t>Happy Learning,</a:t>
            </a:r>
          </a:p>
          <a:p>
            <a:pPr marL="0" indent="0">
              <a:buNone/>
            </a:pPr>
            <a:r>
              <a:rPr lang="en-CA"/>
              <a:t>Mrs. Biesbroek</a:t>
            </a:r>
            <a:endParaRPr lang="en-CA" dirty="0"/>
          </a:p>
        </p:txBody>
      </p:sp>
      <p:pic>
        <p:nvPicPr>
          <p:cNvPr id="4" name="Content Placeholder 3" descr="A picture containing person, man, food, young&#10;&#10;Description automatically generated">
            <a:extLst>
              <a:ext uri="{FF2B5EF4-FFF2-40B4-BE49-F238E27FC236}">
                <a16:creationId xmlns:a16="http://schemas.microsoft.com/office/drawing/2014/main" id="{64566DC2-5B8E-46DF-A7B9-A1862D15B74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03338" y="2461816"/>
            <a:ext cx="4251325" cy="3188493"/>
          </a:xfrm>
        </p:spPr>
      </p:pic>
    </p:spTree>
    <p:extLst>
      <p:ext uri="{BB962C8B-B14F-4D97-AF65-F5344CB8AC3E}">
        <p14:creationId xmlns:p14="http://schemas.microsoft.com/office/powerpoint/2010/main" val="54856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64532-F26D-4D7C-A4C6-60024C46F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84912"/>
            <a:ext cx="3366945" cy="3377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latin typeface="Arial Black" panose="020B0A04020102020204" pitchFamily="34" charset="0"/>
              </a:rPr>
              <a:t>Step 1</a:t>
            </a:r>
          </a:p>
          <a:p>
            <a:r>
              <a:rPr lang="en-CA" dirty="0"/>
              <a:t>Click and watch the video below.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8BD3F-7E75-4607-A562-1555E4E24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21925" y="2500515"/>
            <a:ext cx="3485580" cy="3377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latin typeface="Arial Black" panose="020B0A04020102020204" pitchFamily="34" charset="0"/>
              </a:rPr>
              <a:t>Step 3</a:t>
            </a:r>
          </a:p>
          <a:p>
            <a:r>
              <a:rPr lang="en-CA" dirty="0"/>
              <a:t>Share what words you found with a parent or with Mrs. Biesbroek in an email.</a:t>
            </a:r>
          </a:p>
          <a:p>
            <a:r>
              <a:rPr lang="en-CA" dirty="0">
                <a:hlinkClick r:id="rId2"/>
              </a:rPr>
              <a:t>Krystal.biesbroek@lethsd.ab.ca</a:t>
            </a:r>
            <a:endParaRPr lang="en-CA" dirty="0"/>
          </a:p>
          <a:p>
            <a:pPr lvl="1"/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33E372-0F31-47F3-9445-4F14EBA222B2}"/>
              </a:ext>
            </a:extLst>
          </p:cNvPr>
          <p:cNvSpPr txBox="1"/>
          <p:nvPr/>
        </p:nvSpPr>
        <p:spPr>
          <a:xfrm>
            <a:off x="4391156" y="2484912"/>
            <a:ext cx="383246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Arial Black" panose="020B0A04020102020204" pitchFamily="34" charset="0"/>
              </a:rPr>
              <a:t>Step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Read a book from home or on </a:t>
            </a:r>
            <a:r>
              <a:rPr lang="en-CA" sz="3200" dirty="0">
                <a:hlinkClick r:id="rId3"/>
              </a:rPr>
              <a:t>RAZ kids</a:t>
            </a:r>
            <a:r>
              <a:rPr lang="en-CA" sz="32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Find any long I sounds in your book. Remember to try reading words 2-ways using Flippy Dolphin.</a:t>
            </a:r>
          </a:p>
          <a:p>
            <a:endParaRPr lang="en-C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41E365A-DE42-41CE-B412-2A499485DBA9}"/>
              </a:ext>
            </a:extLst>
          </p:cNvPr>
          <p:cNvSpPr txBox="1">
            <a:spLocks/>
          </p:cNvSpPr>
          <p:nvPr/>
        </p:nvSpPr>
        <p:spPr>
          <a:xfrm>
            <a:off x="838200" y="1855264"/>
            <a:ext cx="10515600" cy="882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I can apply a variety of strategies to help solve words. </a:t>
            </a:r>
          </a:p>
        </p:txBody>
      </p:sp>
      <p:pic>
        <p:nvPicPr>
          <p:cNvPr id="7" name="Picture 6">
            <a:hlinkClick r:id="rId4"/>
            <a:extLst>
              <a:ext uri="{FF2B5EF4-FFF2-40B4-BE49-F238E27FC236}">
                <a16:creationId xmlns:a16="http://schemas.microsoft.com/office/drawing/2014/main" id="{937077E8-29B4-4DA2-A7B4-B6F35C8E0D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9597" y="4373088"/>
            <a:ext cx="2724150" cy="1882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4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4"/>
                </a:solidFill>
              </a:rPr>
              <a:t>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64532-F26D-4D7C-A4C6-60024C46F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1319"/>
            <a:ext cx="3366945" cy="3377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latin typeface="Arial Black" panose="020B0A04020102020204" pitchFamily="34" charset="0"/>
              </a:rPr>
              <a:t>Step 1</a:t>
            </a:r>
          </a:p>
          <a:p>
            <a:pPr marL="457200" indent="-457200"/>
            <a:r>
              <a:rPr lang="en-CA" dirty="0"/>
              <a:t>Yesterday we read the book: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8BD3F-7E75-4607-A562-1555E4E24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44936" y="2454468"/>
            <a:ext cx="3485580" cy="3377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latin typeface="Arial Black" panose="020B0A04020102020204" pitchFamily="34" charset="0"/>
              </a:rPr>
              <a:t>Step 3</a:t>
            </a:r>
          </a:p>
          <a:p>
            <a:r>
              <a:rPr lang="en-CA" sz="3600" dirty="0"/>
              <a:t>Click the link.</a:t>
            </a:r>
          </a:p>
          <a:p>
            <a:pPr lvl="1"/>
            <a:endParaRPr lang="en-CA" sz="3200" dirty="0"/>
          </a:p>
          <a:p>
            <a:pPr lvl="1"/>
            <a:endParaRPr lang="en-CA" sz="3200" dirty="0"/>
          </a:p>
          <a:p>
            <a:r>
              <a:rPr lang="en-CA" sz="3600" dirty="0"/>
              <a:t>Write your response.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33E372-0F31-47F3-9445-4F14EBA222B2}"/>
              </a:ext>
            </a:extLst>
          </p:cNvPr>
          <p:cNvSpPr txBox="1"/>
          <p:nvPr/>
        </p:nvSpPr>
        <p:spPr>
          <a:xfrm>
            <a:off x="4282251" y="2454468"/>
            <a:ext cx="3485579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Arial Black" panose="020B0A04020102020204" pitchFamily="34" charset="0"/>
              </a:rPr>
              <a:t>Step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000" dirty="0"/>
              <a:t>Readers make Connections –</a:t>
            </a:r>
            <a:r>
              <a:rPr lang="en-CA" sz="3000" b="1" dirty="0">
                <a:solidFill>
                  <a:srgbClr val="FF0000"/>
                </a:solidFill>
              </a:rPr>
              <a:t>The children and Grandma played a trick on Grandpa. Have you ever played an April Fool’s prank on anyone? What did you do or what could you do?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41E365A-DE42-41CE-B412-2A499485DBA9}"/>
              </a:ext>
            </a:extLst>
          </p:cNvPr>
          <p:cNvSpPr txBox="1">
            <a:spLocks/>
          </p:cNvSpPr>
          <p:nvPr/>
        </p:nvSpPr>
        <p:spPr>
          <a:xfrm>
            <a:off x="838200" y="1855264"/>
            <a:ext cx="10515600" cy="882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chemeClr val="accent4"/>
                </a:solidFill>
              </a:rPr>
              <a:t>I can use previous experience to make connections to books.</a:t>
            </a:r>
          </a:p>
        </p:txBody>
      </p:sp>
      <p:pic>
        <p:nvPicPr>
          <p:cNvPr id="8" name="Picture 7">
            <a:hlinkClick r:id="rId2"/>
            <a:extLst>
              <a:ext uri="{FF2B5EF4-FFF2-40B4-BE49-F238E27FC236}">
                <a16:creationId xmlns:a16="http://schemas.microsoft.com/office/drawing/2014/main" id="{5FE891A6-A1B4-4AC7-8918-05A4CC3558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4878" y="3887548"/>
            <a:ext cx="1447800" cy="1209675"/>
          </a:xfrm>
          <a:prstGeom prst="rect">
            <a:avLst/>
          </a:prstGeom>
        </p:spPr>
      </p:pic>
      <p:pic>
        <p:nvPicPr>
          <p:cNvPr id="7" name="Picture 6">
            <a:hlinkClick r:id="rId4"/>
            <a:extLst>
              <a:ext uri="{FF2B5EF4-FFF2-40B4-BE49-F238E27FC236}">
                <a16:creationId xmlns:a16="http://schemas.microsoft.com/office/drawing/2014/main" id="{46E2EE29-803B-4B47-A1C8-0A6846C9CF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1980" y="3887548"/>
            <a:ext cx="24003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782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64532-F26D-4D7C-A4C6-60024C46F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1319"/>
            <a:ext cx="3366945" cy="3377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latin typeface="Arial Black" panose="020B0A04020102020204" pitchFamily="34" charset="0"/>
              </a:rPr>
              <a:t>Step 1</a:t>
            </a:r>
          </a:p>
          <a:p>
            <a:r>
              <a:rPr lang="en-CA" sz="2400" dirty="0"/>
              <a:t>Click the video to learn about the counting on strategy.</a:t>
            </a:r>
          </a:p>
          <a:p>
            <a:pPr lvl="1"/>
            <a:r>
              <a:rPr lang="en-CA" dirty="0"/>
              <a:t>User: westminster1</a:t>
            </a:r>
          </a:p>
          <a:p>
            <a:pPr lvl="1"/>
            <a:r>
              <a:rPr lang="en-CA" dirty="0"/>
              <a:t>Password: westie1</a:t>
            </a:r>
          </a:p>
          <a:p>
            <a:pPr lvl="1"/>
            <a:endParaRPr lang="en-CA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33E372-0F31-47F3-9445-4F14EBA222B2}"/>
              </a:ext>
            </a:extLst>
          </p:cNvPr>
          <p:cNvSpPr txBox="1"/>
          <p:nvPr/>
        </p:nvSpPr>
        <p:spPr>
          <a:xfrm>
            <a:off x="4264462" y="2431319"/>
            <a:ext cx="348557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Arial Black" panose="020B0A04020102020204" pitchFamily="34" charset="0"/>
              </a:rPr>
              <a:t>Step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Do the EASY or HARD quiz found under the video.</a:t>
            </a:r>
          </a:p>
          <a:p>
            <a:endParaRPr lang="en-C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41E365A-DE42-41CE-B412-2A499485DBA9}"/>
              </a:ext>
            </a:extLst>
          </p:cNvPr>
          <p:cNvSpPr txBox="1">
            <a:spLocks/>
          </p:cNvSpPr>
          <p:nvPr/>
        </p:nvSpPr>
        <p:spPr>
          <a:xfrm>
            <a:off x="838200" y="1855264"/>
            <a:ext cx="10515600" cy="882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rgbClr val="FF0000"/>
                </a:solidFill>
              </a:rPr>
              <a:t>I can show my understanding of adding numbers.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EBD02C-93D1-4CCE-ACFC-F863E7C66B55}"/>
              </a:ext>
            </a:extLst>
          </p:cNvPr>
          <p:cNvSpPr txBox="1"/>
          <p:nvPr/>
        </p:nvSpPr>
        <p:spPr>
          <a:xfrm>
            <a:off x="7809131" y="2431319"/>
            <a:ext cx="387649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Arial Black" panose="020B0A04020102020204" pitchFamily="34" charset="0"/>
              </a:rPr>
              <a:t>Step 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Head to the </a:t>
            </a:r>
            <a:r>
              <a:rPr lang="en-CA" sz="3200" dirty="0">
                <a:hlinkClick r:id="rId2"/>
              </a:rPr>
              <a:t>link</a:t>
            </a:r>
            <a:r>
              <a:rPr lang="en-CA" sz="3200" dirty="0"/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200" dirty="0"/>
              <a:t>Click the ? and then ENTER. Use counting on to solve the problems.</a:t>
            </a: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C9B366-B660-43B2-A982-8619D2054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9234" y="5011713"/>
            <a:ext cx="1823902" cy="1407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FF2554B-3F9B-4D64-9DCD-BE07D1698E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54640" y="4927408"/>
            <a:ext cx="1648126" cy="140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219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DAILY PHYSICAL ACTIVITY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Choose one (or more) activities for your DPA.</a:t>
            </a:r>
          </a:p>
          <a:p>
            <a:r>
              <a:rPr lang="en-CA" dirty="0">
                <a:hlinkClick r:id="rId2"/>
              </a:rPr>
              <a:t>GoNoodle</a:t>
            </a:r>
            <a:endParaRPr lang="en-CA" dirty="0"/>
          </a:p>
          <a:p>
            <a:r>
              <a:rPr lang="en-CA" dirty="0">
                <a:hlinkClick r:id="rId3"/>
              </a:rPr>
              <a:t>Fresh Start Fitness</a:t>
            </a:r>
            <a:endParaRPr lang="en-CA" dirty="0"/>
          </a:p>
          <a:p>
            <a:r>
              <a:rPr lang="en-CA" dirty="0">
                <a:hlinkClick r:id="rId4"/>
              </a:rPr>
              <a:t>Maximo</a:t>
            </a:r>
            <a:endParaRPr lang="en-CA" dirty="0"/>
          </a:p>
          <a:p>
            <a:r>
              <a:rPr lang="en-CA" dirty="0">
                <a:hlinkClick r:id="rId5"/>
              </a:rPr>
              <a:t>Calming Down</a:t>
            </a:r>
            <a:endParaRPr lang="en-CA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CEC03E-E0CE-48CE-93FD-FBCE57D7A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33" y="2298001"/>
            <a:ext cx="451485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45440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RightStep">
      <a:dk1>
        <a:srgbClr val="000000"/>
      </a:dk1>
      <a:lt1>
        <a:srgbClr val="FFFFFF"/>
      </a:lt1>
      <a:dk2>
        <a:srgbClr val="413424"/>
      </a:dk2>
      <a:lt2>
        <a:srgbClr val="E8E2E5"/>
      </a:lt2>
      <a:accent1>
        <a:srgbClr val="20B66C"/>
      </a:accent1>
      <a:accent2>
        <a:srgbClr val="14B4A8"/>
      </a:accent2>
      <a:accent3>
        <a:srgbClr val="29A6E7"/>
      </a:accent3>
      <a:accent4>
        <a:srgbClr val="2F58D9"/>
      </a:accent4>
      <a:accent5>
        <a:srgbClr val="6144EA"/>
      </a:accent5>
      <a:accent6>
        <a:srgbClr val="9129D8"/>
      </a:accent6>
      <a:hlink>
        <a:srgbClr val="85862C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c17d24db-1525-423a-a246-76d2fc38ff69">
      <UserInfo>
        <DisplayName/>
        <AccountId xsi:nil="true"/>
        <AccountType/>
      </UserInfo>
    </Teachers>
    <Student_Groups xmlns="c17d24db-1525-423a-a246-76d2fc38ff69">
      <UserInfo>
        <DisplayName/>
        <AccountId xsi:nil="true"/>
        <AccountType/>
      </UserInfo>
    </Student_Groups>
    <Has_Teacher_Only_SectionGroup xmlns="c17d24db-1525-423a-a246-76d2fc38ff69" xsi:nil="true"/>
    <Students xmlns="c17d24db-1525-423a-a246-76d2fc38ff69">
      <UserInfo>
        <DisplayName/>
        <AccountId xsi:nil="true"/>
        <AccountType/>
      </UserInfo>
    </Students>
    <Templates xmlns="c17d24db-1525-423a-a246-76d2fc38ff69" xsi:nil="true"/>
    <Self_Registration_Enabled xmlns="c17d24db-1525-423a-a246-76d2fc38ff69" xsi:nil="true"/>
    <AppVersion xmlns="c17d24db-1525-423a-a246-76d2fc38ff69" xsi:nil="true"/>
    <Invited_Teachers xmlns="c17d24db-1525-423a-a246-76d2fc38ff69" xsi:nil="true"/>
    <NotebookType xmlns="c17d24db-1525-423a-a246-76d2fc38ff69" xsi:nil="true"/>
    <DefaultSectionNames xmlns="c17d24db-1525-423a-a246-76d2fc38ff69" xsi:nil="true"/>
    <Is_Collaboration_Space_Locked xmlns="c17d24db-1525-423a-a246-76d2fc38ff69" xsi:nil="true"/>
    <FolderType xmlns="c17d24db-1525-423a-a246-76d2fc38ff69" xsi:nil="true"/>
    <Owner xmlns="c17d24db-1525-423a-a246-76d2fc38ff69">
      <UserInfo>
        <DisplayName/>
        <AccountId xsi:nil="true"/>
        <AccountType/>
      </UserInfo>
    </Owner>
    <CultureName xmlns="c17d24db-1525-423a-a246-76d2fc38ff69" xsi:nil="true"/>
    <Invited_Students xmlns="c17d24db-1525-423a-a246-76d2fc38ff6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28" ma:contentTypeDescription="Create a new document." ma:contentTypeScope="" ma:versionID="55d46ebd522b7eaea1f05981e82f6863">
  <xsd:schema xmlns:xsd="http://www.w3.org/2001/XMLSchema" xmlns:xs="http://www.w3.org/2001/XMLSchema" xmlns:p="http://schemas.microsoft.com/office/2006/metadata/properties" xmlns:ns3="c17d24db-1525-423a-a246-76d2fc38ff69" xmlns:ns4="2dfdbd87-feb3-4b3a-b11d-aaad4bfbe884" targetNamespace="http://schemas.microsoft.com/office/2006/metadata/properties" ma:root="true" ma:fieldsID="5fde582cda2de9e6ed5612c46b885145" ns3:_="" ns4:_="">
    <xsd:import namespace="c17d24db-1525-423a-a246-76d2fc38ff69"/>
    <xsd:import namespace="2dfdbd87-feb3-4b3a-b11d-aaad4bfbe8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5ADA08-FB89-44D1-82F9-116D5908BF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747C74-A129-4593-B9B0-97DEAF32D0CC}">
  <ds:schemaRefs>
    <ds:schemaRef ds:uri="http://schemas.microsoft.com/office/2006/metadata/properties"/>
    <ds:schemaRef ds:uri="http://schemas.microsoft.com/office/infopath/2007/PartnerControls"/>
    <ds:schemaRef ds:uri="c17d24db-1525-423a-a246-76d2fc38ff69"/>
  </ds:schemaRefs>
</ds:datastoreItem>
</file>

<file path=customXml/itemProps3.xml><?xml version="1.0" encoding="utf-8"?>
<ds:datastoreItem xmlns:ds="http://schemas.openxmlformats.org/officeDocument/2006/customXml" ds:itemID="{3C6B488C-A6FB-49EF-B622-E1D3925A56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7d24db-1525-423a-a246-76d2fc38ff69"/>
    <ds:schemaRef ds:uri="2dfdbd87-feb3-4b3a-b11d-aaad4bfbe8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311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Aparajita</vt:lpstr>
      <vt:lpstr>Arial</vt:lpstr>
      <vt:lpstr>Arial Black</vt:lpstr>
      <vt:lpstr>The Hand</vt:lpstr>
      <vt:lpstr>The Serif Hand Black</vt:lpstr>
      <vt:lpstr>SketchyVTI</vt:lpstr>
      <vt:lpstr>Biesbroek’s Class 1/2</vt:lpstr>
      <vt:lpstr>Table of contents</vt:lpstr>
      <vt:lpstr>Morning message</vt:lpstr>
      <vt:lpstr>Reading</vt:lpstr>
      <vt:lpstr>Writing</vt:lpstr>
      <vt:lpstr>Math</vt:lpstr>
      <vt:lpstr>DAILY PHYSICAL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Braico’s Class</dc:title>
  <dc:creator>Dan Braico</dc:creator>
  <cp:lastModifiedBy>Krystal Biesbroek</cp:lastModifiedBy>
  <cp:revision>12</cp:revision>
  <dcterms:created xsi:type="dcterms:W3CDTF">2020-03-23T19:42:18Z</dcterms:created>
  <dcterms:modified xsi:type="dcterms:W3CDTF">2020-03-31T18:41:42Z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0x01010044BCC1D7AB61D146A6566415FBD49CE6</vt:lpwstr>
  </property>
</Properties>
</file>