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929EA-3A2D-4976-8D09-DF30586A2DA9}" v="26" dt="2020-05-22T15:30:27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3200" dirty="0"/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3DED9B3D-C9F0-4A56-AF70-F6932C9F7C3D}" type="pres">
      <dgm:prSet presAssocID="{F5C668D3-E3AD-4D9C-AE2D-A3F4ABE2A560}" presName="desTx" presStyleLbl="revTx" presStyleIdx="1" presStyleCnt="6">
        <dgm:presLayoutVars/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F400382B-1BFE-42CA-83A2-B07477D08BF4}" type="presOf" srcId="{77E65E56-9F13-40FA-8E2E-D213FFDBACB6}" destId="{3DED9B3D-C9F0-4A56-AF70-F6932C9F7C3D}" srcOrd="0" destOrd="0" presId="urn:microsoft.com/office/officeart/2018/2/layout/IconVerticalSolidList"/>
    <dgm:cxn modelId="{7CEBF02F-40C5-475C-8544-0904212120C6}" srcId="{F5C668D3-E3AD-4D9C-AE2D-A3F4ABE2A560}" destId="{77E65E56-9F13-40FA-8E2E-D213FFDBACB6}" srcOrd="0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F912C87A-E31C-45EF-855E-5668C396231D}" type="presParOf" srcId="{A9692A5F-8E9D-4D4C-B824-950D8E6E7BF4}" destId="{3DED9B3D-C9F0-4A56-AF70-F6932C9F7C3D}" srcOrd="4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3105230" cy="921248"/>
      </dsp:txXfrm>
    </dsp:sp>
    <dsp:sp modelId="{3DED9B3D-C9F0-4A56-AF70-F6932C9F7C3D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4169272" y="4325"/>
        <a:ext cx="2731239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URGkE04Qy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time/teaching-clock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jr.brainpop.com/math/time/partsofaclock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thelearningapps.com/clock-games-online-for-kid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927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Monday! LAST MONTH OF THE SCHOOL YEAR. This week, we are going to look at trigraphs which are sounds made by 3 letters together, we start with ‘</a:t>
            </a:r>
            <a:r>
              <a:rPr lang="en-CA" dirty="0" err="1">
                <a:solidFill>
                  <a:srgbClr val="FF0000"/>
                </a:solidFill>
              </a:rPr>
              <a:t>dge</a:t>
            </a:r>
            <a:r>
              <a:rPr lang="en-CA" dirty="0">
                <a:solidFill>
                  <a:srgbClr val="FF0000"/>
                </a:solidFill>
              </a:rPr>
              <a:t>’, we will read a story called The Pout-Pout Fish and make a prediction, we take a look at time this week and start with the parts of a clock.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front&#10;&#10;Description automatically generated">
            <a:extLst>
              <a:ext uri="{FF2B5EF4-FFF2-40B4-BE49-F238E27FC236}">
                <a16:creationId xmlns:a16="http://schemas.microsoft.com/office/drawing/2014/main" id="{002AC63F-68BF-40A6-AB9A-6CD4A1A61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dge</a:t>
            </a:r>
            <a:r>
              <a:rPr lang="en-CA" dirty="0"/>
              <a:t>' words in your book. Remember if you get to a tricky word – look for chunks you know by using ‘Chunky Monkey’.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A56E2A0-7A21-4280-ABC8-CC663A132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04" y="797755"/>
            <a:ext cx="2232308" cy="1373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2F7A2-4E0E-47A1-8A03-D56D9AFFF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83686" y="-147535"/>
            <a:ext cx="2579361" cy="3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The Pout-Pout Fish. </a:t>
            </a:r>
            <a:r>
              <a:rPr lang="en-CA" dirty="0"/>
              <a:t>Today we will be making a prediction.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Watch until Mr. Braico says PAUSE. Mr. Fish just got kissed. Do you think he will change?</a:t>
            </a:r>
          </a:p>
          <a:p>
            <a:r>
              <a:rPr lang="en-CA" dirty="0"/>
              <a:t>Open a Word Document and title it “Pout </a:t>
            </a:r>
            <a:r>
              <a:rPr lang="en-CA" dirty="0" err="1"/>
              <a:t>Pout</a:t>
            </a:r>
            <a:r>
              <a:rPr lang="en-CA" dirty="0"/>
              <a:t> – Prediction” and add your prediction.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Continue the video and see if your prediction was correct.</a:t>
            </a:r>
          </a:p>
          <a:p>
            <a:r>
              <a:rPr lang="en-CA" dirty="0"/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connections with stories.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E7906-FA3D-4025-802F-1A7F9AF7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00" y="4978908"/>
            <a:ext cx="1205363" cy="967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8BE39-89B1-4F6A-BA06-3F733BD24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" y="804728"/>
            <a:ext cx="1577025" cy="2075632"/>
          </a:xfrm>
          <a:prstGeom prst="rect">
            <a:avLst/>
          </a:prstGeom>
        </p:spPr>
      </p:pic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5756ED30-CD64-4C7F-855D-00CD66C3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804728"/>
            <a:ext cx="2104292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about the parts of a clock.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Practice</a:t>
            </a:r>
            <a:r>
              <a:rPr lang="en-US" dirty="0"/>
              <a:t> adding time to the clock.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Change</a:t>
            </a:r>
            <a:r>
              <a:rPr lang="en-US" dirty="0"/>
              <a:t> the time using the parts of a clock.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the size of a unit of measure to the number of units to measure time.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DFC6C3B-432C-4312-B072-5A0DAA7E2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390" y="365760"/>
            <a:ext cx="2373197" cy="2446661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6D38A3C9-CEAE-46C8-AD84-5EB3F5ECF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371" y="5256549"/>
            <a:ext cx="1181189" cy="869369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B34932A-BEEA-434B-BD75-A8108CB55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371" y="4398097"/>
            <a:ext cx="1212072" cy="7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389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28</cp:revision>
  <dcterms:created xsi:type="dcterms:W3CDTF">2020-03-31T19:26:18Z</dcterms:created>
  <dcterms:modified xsi:type="dcterms:W3CDTF">2020-05-25T14:17:50Z</dcterms:modified>
</cp:coreProperties>
</file>