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59" r:id="rId8"/>
    <p:sldId id="265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7C447F-74C2-4123-B7FF-C2D1C054832D}" v="12" dt="2020-06-14T21:12:03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1B1E5-2B2A-482A-ABD5-74FBE6B4AA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C668D3-E3AD-4D9C-AE2D-A3F4ABE2A5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Morning Message</a:t>
          </a:r>
          <a:endParaRPr lang="en-US" sz="3200" dirty="0"/>
        </a:p>
      </dgm:t>
    </dgm:pt>
    <dgm:pt modelId="{CC00132E-6888-4CA7-AB94-D7D3870384DE}" type="parTrans" cxnId="{5A5399EB-39C0-4D24-945A-D005B8570D08}">
      <dgm:prSet/>
      <dgm:spPr/>
      <dgm:t>
        <a:bodyPr/>
        <a:lstStyle/>
        <a:p>
          <a:endParaRPr lang="en-US"/>
        </a:p>
      </dgm:t>
    </dgm:pt>
    <dgm:pt modelId="{67DAF201-2F77-42F7-9DCF-8CC98D8B5281}" type="sibTrans" cxnId="{5A5399EB-39C0-4D24-945A-D005B8570D08}">
      <dgm:prSet/>
      <dgm:spPr/>
      <dgm:t>
        <a:bodyPr/>
        <a:lstStyle/>
        <a:p>
          <a:endParaRPr lang="en-US"/>
        </a:p>
      </dgm:t>
    </dgm:pt>
    <dgm:pt modelId="{2C868411-8438-47FA-8DD9-48FAE0F17D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Reading</a:t>
          </a:r>
          <a:endParaRPr lang="en-US" sz="3200" dirty="0"/>
        </a:p>
      </dgm:t>
    </dgm:pt>
    <dgm:pt modelId="{2ED48C92-6DEC-401F-88B8-99BEF9DA926C}" type="parTrans" cxnId="{3C7AEDC5-5D52-4187-AFE3-0C8368504BB0}">
      <dgm:prSet/>
      <dgm:spPr/>
      <dgm:t>
        <a:bodyPr/>
        <a:lstStyle/>
        <a:p>
          <a:endParaRPr lang="en-US"/>
        </a:p>
      </dgm:t>
    </dgm:pt>
    <dgm:pt modelId="{D2168E5C-99E4-408E-B252-7A08266EEECC}" type="sibTrans" cxnId="{3C7AEDC5-5D52-4187-AFE3-0C8368504BB0}">
      <dgm:prSet/>
      <dgm:spPr/>
      <dgm:t>
        <a:bodyPr/>
        <a:lstStyle/>
        <a:p>
          <a:endParaRPr lang="en-US"/>
        </a:p>
      </dgm:t>
    </dgm:pt>
    <dgm:pt modelId="{D1ACC9B0-664E-48CC-A48E-9F48A93AED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Writing</a:t>
          </a:r>
          <a:endParaRPr lang="en-US" sz="3200" dirty="0"/>
        </a:p>
      </dgm:t>
    </dgm:pt>
    <dgm:pt modelId="{1C22DCB1-F957-4A70-A993-1168FEF3F1CD}" type="parTrans" cxnId="{4905B50A-AEE4-40A0-BFB6-BC83293DEAE9}">
      <dgm:prSet/>
      <dgm:spPr/>
      <dgm:t>
        <a:bodyPr/>
        <a:lstStyle/>
        <a:p>
          <a:endParaRPr lang="en-US"/>
        </a:p>
      </dgm:t>
    </dgm:pt>
    <dgm:pt modelId="{03763AA5-EA94-4DC2-A2EA-3E51FCC6C3C6}" type="sibTrans" cxnId="{4905B50A-AEE4-40A0-BFB6-BC83293DEAE9}">
      <dgm:prSet/>
      <dgm:spPr/>
      <dgm:t>
        <a:bodyPr/>
        <a:lstStyle/>
        <a:p>
          <a:endParaRPr lang="en-US"/>
        </a:p>
      </dgm:t>
    </dgm:pt>
    <dgm:pt modelId="{7EB9EC78-FDE5-4DDC-A25F-917E524389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Math</a:t>
          </a:r>
          <a:endParaRPr lang="en-US" sz="3200" dirty="0"/>
        </a:p>
      </dgm:t>
    </dgm:pt>
    <dgm:pt modelId="{59900E67-288C-4546-ACC4-E77FF77C5373}" type="parTrans" cxnId="{39B76D9D-BEA5-4DC5-B049-0E668F4B2910}">
      <dgm:prSet/>
      <dgm:spPr/>
      <dgm:t>
        <a:bodyPr/>
        <a:lstStyle/>
        <a:p>
          <a:endParaRPr lang="en-US"/>
        </a:p>
      </dgm:t>
    </dgm:pt>
    <dgm:pt modelId="{AF168B91-8344-4F13-B9D4-7E126AE335A5}" type="sibTrans" cxnId="{39B76D9D-BEA5-4DC5-B049-0E668F4B2910}">
      <dgm:prSet/>
      <dgm:spPr/>
      <dgm:t>
        <a:bodyPr/>
        <a:lstStyle/>
        <a:p>
          <a:endParaRPr lang="en-US"/>
        </a:p>
      </dgm:t>
    </dgm:pt>
    <dgm:pt modelId="{FC60DB0D-5355-4192-8C72-FD0F6CC25F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Daily Physical Activity</a:t>
          </a:r>
          <a:endParaRPr lang="en-US" sz="3200" dirty="0"/>
        </a:p>
      </dgm:t>
    </dgm:pt>
    <dgm:pt modelId="{F5287E58-D93F-4589-8E68-0E4ED9EDC489}" type="parTrans" cxnId="{C77EC62A-C106-47F7-8BF4-2E5292488746}">
      <dgm:prSet/>
      <dgm:spPr/>
      <dgm:t>
        <a:bodyPr/>
        <a:lstStyle/>
        <a:p>
          <a:endParaRPr lang="en-US"/>
        </a:p>
      </dgm:t>
    </dgm:pt>
    <dgm:pt modelId="{B3672068-D90A-4CD3-A1E7-B3C773B8E252}" type="sibTrans" cxnId="{C77EC62A-C106-47F7-8BF4-2E5292488746}">
      <dgm:prSet/>
      <dgm:spPr/>
      <dgm:t>
        <a:bodyPr/>
        <a:lstStyle/>
        <a:p>
          <a:endParaRPr lang="en-US"/>
        </a:p>
      </dgm:t>
    </dgm:pt>
    <dgm:pt modelId="{77E65E56-9F13-40FA-8E2E-D213FFDBACB6}">
      <dgm:prSet custT="1"/>
      <dgm:spPr/>
      <dgm:t>
        <a:bodyPr/>
        <a:lstStyle/>
        <a:p>
          <a:pPr>
            <a:lnSpc>
              <a:spcPct val="100000"/>
            </a:lnSpc>
          </a:pPr>
          <a:endParaRPr lang="en-CA" sz="3200" dirty="0"/>
        </a:p>
      </dgm:t>
    </dgm:pt>
    <dgm:pt modelId="{5633599B-6D37-4269-B25D-07E263878269}" type="parTrans" cxnId="{7CEBF02F-40C5-475C-8544-0904212120C6}">
      <dgm:prSet/>
      <dgm:spPr/>
      <dgm:t>
        <a:bodyPr/>
        <a:lstStyle/>
        <a:p>
          <a:endParaRPr lang="en-CA"/>
        </a:p>
      </dgm:t>
    </dgm:pt>
    <dgm:pt modelId="{7F96AD5A-EEE4-4D00-B95A-91B4D7A32F96}" type="sibTrans" cxnId="{7CEBF02F-40C5-475C-8544-0904212120C6}">
      <dgm:prSet/>
      <dgm:spPr/>
      <dgm:t>
        <a:bodyPr/>
        <a:lstStyle/>
        <a:p>
          <a:endParaRPr lang="en-CA"/>
        </a:p>
      </dgm:t>
    </dgm:pt>
    <dgm:pt modelId="{D8C5D3F5-91E9-4CEE-A24B-47A400EAFF34}" type="pres">
      <dgm:prSet presAssocID="{8121B1E5-2B2A-482A-ABD5-74FBE6B4AAC5}" presName="root" presStyleCnt="0">
        <dgm:presLayoutVars>
          <dgm:dir/>
          <dgm:resizeHandles val="exact"/>
        </dgm:presLayoutVars>
      </dgm:prSet>
      <dgm:spPr/>
    </dgm:pt>
    <dgm:pt modelId="{A9692A5F-8E9D-4D4C-B824-950D8E6E7BF4}" type="pres">
      <dgm:prSet presAssocID="{F5C668D3-E3AD-4D9C-AE2D-A3F4ABE2A560}" presName="compNode" presStyleCnt="0"/>
      <dgm:spPr/>
    </dgm:pt>
    <dgm:pt modelId="{DD394D21-9555-444E-8C36-A6573FDA26C7}" type="pres">
      <dgm:prSet presAssocID="{F5C668D3-E3AD-4D9C-AE2D-A3F4ABE2A560}" presName="bgRect" presStyleLbl="bgShp" presStyleIdx="0" presStyleCnt="5"/>
      <dgm:spPr/>
    </dgm:pt>
    <dgm:pt modelId="{B803F9F0-693C-403D-AA2C-6245606D94C9}" type="pres">
      <dgm:prSet presAssocID="{F5C668D3-E3AD-4D9C-AE2D-A3F4ABE2A56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F9ECA285-EEA0-49C7-BD85-C76FBBDDF5CF}" type="pres">
      <dgm:prSet presAssocID="{F5C668D3-E3AD-4D9C-AE2D-A3F4ABE2A560}" presName="spaceRect" presStyleCnt="0"/>
      <dgm:spPr/>
    </dgm:pt>
    <dgm:pt modelId="{76928222-7A0B-44AC-BC44-A1D1F68621AE}" type="pres">
      <dgm:prSet presAssocID="{F5C668D3-E3AD-4D9C-AE2D-A3F4ABE2A560}" presName="parTx" presStyleLbl="revTx" presStyleIdx="0" presStyleCnt="6">
        <dgm:presLayoutVars>
          <dgm:chMax val="0"/>
          <dgm:chPref val="0"/>
        </dgm:presLayoutVars>
      </dgm:prSet>
      <dgm:spPr/>
    </dgm:pt>
    <dgm:pt modelId="{3DED9B3D-C9F0-4A56-AF70-F6932C9F7C3D}" type="pres">
      <dgm:prSet presAssocID="{F5C668D3-E3AD-4D9C-AE2D-A3F4ABE2A560}" presName="desTx" presStyleLbl="revTx" presStyleIdx="1" presStyleCnt="6">
        <dgm:presLayoutVars/>
      </dgm:prSet>
      <dgm:spPr/>
    </dgm:pt>
    <dgm:pt modelId="{15073189-34A2-4FA7-A118-0F2716A7E050}" type="pres">
      <dgm:prSet presAssocID="{67DAF201-2F77-42F7-9DCF-8CC98D8B5281}" presName="sibTrans" presStyleCnt="0"/>
      <dgm:spPr/>
    </dgm:pt>
    <dgm:pt modelId="{19E36C29-FEA7-4A76-90E6-F85E297C7C1B}" type="pres">
      <dgm:prSet presAssocID="{2C868411-8438-47FA-8DD9-48FAE0F17DC6}" presName="compNode" presStyleCnt="0"/>
      <dgm:spPr/>
    </dgm:pt>
    <dgm:pt modelId="{EF59258A-103D-48F6-9F44-3F86219F0868}" type="pres">
      <dgm:prSet presAssocID="{2C868411-8438-47FA-8DD9-48FAE0F17DC6}" presName="bgRect" presStyleLbl="bgShp" presStyleIdx="1" presStyleCnt="5"/>
      <dgm:spPr/>
    </dgm:pt>
    <dgm:pt modelId="{74F66890-6836-412E-AB82-D13C8904CC3F}" type="pres">
      <dgm:prSet presAssocID="{2C868411-8438-47FA-8DD9-48FAE0F17DC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D9E0BCF-D1EA-4591-B986-8B9158DC713A}" type="pres">
      <dgm:prSet presAssocID="{2C868411-8438-47FA-8DD9-48FAE0F17DC6}" presName="spaceRect" presStyleCnt="0"/>
      <dgm:spPr/>
    </dgm:pt>
    <dgm:pt modelId="{846FEBCD-FA5D-46D0-A23D-C656784D8E53}" type="pres">
      <dgm:prSet presAssocID="{2C868411-8438-47FA-8DD9-48FAE0F17DC6}" presName="parTx" presStyleLbl="revTx" presStyleIdx="2" presStyleCnt="6">
        <dgm:presLayoutVars>
          <dgm:chMax val="0"/>
          <dgm:chPref val="0"/>
        </dgm:presLayoutVars>
      </dgm:prSet>
      <dgm:spPr/>
    </dgm:pt>
    <dgm:pt modelId="{2E83B35A-E7F9-4808-AF12-E23BE77AD241}" type="pres">
      <dgm:prSet presAssocID="{D2168E5C-99E4-408E-B252-7A08266EEECC}" presName="sibTrans" presStyleCnt="0"/>
      <dgm:spPr/>
    </dgm:pt>
    <dgm:pt modelId="{868B8B61-7CCC-4AEF-8E2C-2C3F98DB2862}" type="pres">
      <dgm:prSet presAssocID="{D1ACC9B0-664E-48CC-A48E-9F48A93AEDD4}" presName="compNode" presStyleCnt="0"/>
      <dgm:spPr/>
    </dgm:pt>
    <dgm:pt modelId="{BF84A521-7F6F-4F2C-8955-D8AEE289B8A2}" type="pres">
      <dgm:prSet presAssocID="{D1ACC9B0-664E-48CC-A48E-9F48A93AEDD4}" presName="bgRect" presStyleLbl="bgShp" presStyleIdx="2" presStyleCnt="5"/>
      <dgm:spPr/>
    </dgm:pt>
    <dgm:pt modelId="{3CF88553-4A49-4B56-B249-A288F9F80F0A}" type="pres">
      <dgm:prSet presAssocID="{D1ACC9B0-664E-48CC-A48E-9F48A93AEDD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C9336E3-613A-4900-924E-626ADF320F2E}" type="pres">
      <dgm:prSet presAssocID="{D1ACC9B0-664E-48CC-A48E-9F48A93AEDD4}" presName="spaceRect" presStyleCnt="0"/>
      <dgm:spPr/>
    </dgm:pt>
    <dgm:pt modelId="{A7FAC9FA-CBDE-4822-A1B4-CB5B0870C4A2}" type="pres">
      <dgm:prSet presAssocID="{D1ACC9B0-664E-48CC-A48E-9F48A93AEDD4}" presName="parTx" presStyleLbl="revTx" presStyleIdx="3" presStyleCnt="6">
        <dgm:presLayoutVars>
          <dgm:chMax val="0"/>
          <dgm:chPref val="0"/>
        </dgm:presLayoutVars>
      </dgm:prSet>
      <dgm:spPr/>
    </dgm:pt>
    <dgm:pt modelId="{3920E441-1874-430B-9361-53E700AD482D}" type="pres">
      <dgm:prSet presAssocID="{03763AA5-EA94-4DC2-A2EA-3E51FCC6C3C6}" presName="sibTrans" presStyleCnt="0"/>
      <dgm:spPr/>
    </dgm:pt>
    <dgm:pt modelId="{2D0F1BFC-2F83-44DA-B8F5-5D656F5D42F8}" type="pres">
      <dgm:prSet presAssocID="{7EB9EC78-FDE5-4DDC-A25F-917E524389B3}" presName="compNode" presStyleCnt="0"/>
      <dgm:spPr/>
    </dgm:pt>
    <dgm:pt modelId="{C3AC2113-8A24-4D71-99A7-F492A940D55D}" type="pres">
      <dgm:prSet presAssocID="{7EB9EC78-FDE5-4DDC-A25F-917E524389B3}" presName="bgRect" presStyleLbl="bgShp" presStyleIdx="3" presStyleCnt="5"/>
      <dgm:spPr/>
    </dgm:pt>
    <dgm:pt modelId="{1DD0CF5F-390C-4751-93E9-8B7283403045}" type="pres">
      <dgm:prSet presAssocID="{7EB9EC78-FDE5-4DDC-A25F-917E524389B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4BA815A6-DDD8-4950-8B08-3A24D66F09B4}" type="pres">
      <dgm:prSet presAssocID="{7EB9EC78-FDE5-4DDC-A25F-917E524389B3}" presName="spaceRect" presStyleCnt="0"/>
      <dgm:spPr/>
    </dgm:pt>
    <dgm:pt modelId="{F0089A94-8CB6-48DF-88F2-64650BEC01AD}" type="pres">
      <dgm:prSet presAssocID="{7EB9EC78-FDE5-4DDC-A25F-917E524389B3}" presName="parTx" presStyleLbl="revTx" presStyleIdx="4" presStyleCnt="6">
        <dgm:presLayoutVars>
          <dgm:chMax val="0"/>
          <dgm:chPref val="0"/>
        </dgm:presLayoutVars>
      </dgm:prSet>
      <dgm:spPr/>
    </dgm:pt>
    <dgm:pt modelId="{A991EC10-74CD-4E74-8DC8-0D23B9FC4A17}" type="pres">
      <dgm:prSet presAssocID="{AF168B91-8344-4F13-B9D4-7E126AE335A5}" presName="sibTrans" presStyleCnt="0"/>
      <dgm:spPr/>
    </dgm:pt>
    <dgm:pt modelId="{A54DB941-D0ED-4CAA-AAA9-98678EEAB17D}" type="pres">
      <dgm:prSet presAssocID="{FC60DB0D-5355-4192-8C72-FD0F6CC25F46}" presName="compNode" presStyleCnt="0"/>
      <dgm:spPr/>
    </dgm:pt>
    <dgm:pt modelId="{4795723C-7943-489B-8EFD-708CC3F55B6F}" type="pres">
      <dgm:prSet presAssocID="{FC60DB0D-5355-4192-8C72-FD0F6CC25F46}" presName="bgRect" presStyleLbl="bgShp" presStyleIdx="4" presStyleCnt="5"/>
      <dgm:spPr/>
    </dgm:pt>
    <dgm:pt modelId="{0AFA44D8-4A55-49CA-9199-FAE49E4DC97C}" type="pres">
      <dgm:prSet presAssocID="{FC60DB0D-5355-4192-8C72-FD0F6CC25F4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AEA1BCC2-11A7-4CAE-A367-7C8B96962F0A}" type="pres">
      <dgm:prSet presAssocID="{FC60DB0D-5355-4192-8C72-FD0F6CC25F46}" presName="spaceRect" presStyleCnt="0"/>
      <dgm:spPr/>
    </dgm:pt>
    <dgm:pt modelId="{47055A3A-AE8D-4629-B14B-68B2AD6AE926}" type="pres">
      <dgm:prSet presAssocID="{FC60DB0D-5355-4192-8C72-FD0F6CC25F4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905B50A-AEE4-40A0-BFB6-BC83293DEAE9}" srcId="{8121B1E5-2B2A-482A-ABD5-74FBE6B4AAC5}" destId="{D1ACC9B0-664E-48CC-A48E-9F48A93AEDD4}" srcOrd="2" destOrd="0" parTransId="{1C22DCB1-F957-4A70-A993-1168FEF3F1CD}" sibTransId="{03763AA5-EA94-4DC2-A2EA-3E51FCC6C3C6}"/>
    <dgm:cxn modelId="{186F2F1A-5D43-43E9-84CC-9B884EA727A9}" type="presOf" srcId="{FC60DB0D-5355-4192-8C72-FD0F6CC25F46}" destId="{47055A3A-AE8D-4629-B14B-68B2AD6AE926}" srcOrd="0" destOrd="0" presId="urn:microsoft.com/office/officeart/2018/2/layout/IconVerticalSolidList"/>
    <dgm:cxn modelId="{C77EC62A-C106-47F7-8BF4-2E5292488746}" srcId="{8121B1E5-2B2A-482A-ABD5-74FBE6B4AAC5}" destId="{FC60DB0D-5355-4192-8C72-FD0F6CC25F46}" srcOrd="4" destOrd="0" parTransId="{F5287E58-D93F-4589-8E68-0E4ED9EDC489}" sibTransId="{B3672068-D90A-4CD3-A1E7-B3C773B8E252}"/>
    <dgm:cxn modelId="{F400382B-1BFE-42CA-83A2-B07477D08BF4}" type="presOf" srcId="{77E65E56-9F13-40FA-8E2E-D213FFDBACB6}" destId="{3DED9B3D-C9F0-4A56-AF70-F6932C9F7C3D}" srcOrd="0" destOrd="0" presId="urn:microsoft.com/office/officeart/2018/2/layout/IconVerticalSolidList"/>
    <dgm:cxn modelId="{7CEBF02F-40C5-475C-8544-0904212120C6}" srcId="{F5C668D3-E3AD-4D9C-AE2D-A3F4ABE2A560}" destId="{77E65E56-9F13-40FA-8E2E-D213FFDBACB6}" srcOrd="0" destOrd="0" parTransId="{5633599B-6D37-4269-B25D-07E263878269}" sibTransId="{7F96AD5A-EEE4-4D00-B95A-91B4D7A32F96}"/>
    <dgm:cxn modelId="{50E47E39-5380-40D3-BF3A-76B43518E850}" type="presOf" srcId="{8121B1E5-2B2A-482A-ABD5-74FBE6B4AAC5}" destId="{D8C5D3F5-91E9-4CEE-A24B-47A400EAFF34}" srcOrd="0" destOrd="0" presId="urn:microsoft.com/office/officeart/2018/2/layout/IconVerticalSolidList"/>
    <dgm:cxn modelId="{5CB99E82-7F1B-4142-8BE0-67E2AD6C2C48}" type="presOf" srcId="{7EB9EC78-FDE5-4DDC-A25F-917E524389B3}" destId="{F0089A94-8CB6-48DF-88F2-64650BEC01AD}" srcOrd="0" destOrd="0" presId="urn:microsoft.com/office/officeart/2018/2/layout/IconVerticalSolidList"/>
    <dgm:cxn modelId="{39B76D9D-BEA5-4DC5-B049-0E668F4B2910}" srcId="{8121B1E5-2B2A-482A-ABD5-74FBE6B4AAC5}" destId="{7EB9EC78-FDE5-4DDC-A25F-917E524389B3}" srcOrd="3" destOrd="0" parTransId="{59900E67-288C-4546-ACC4-E77FF77C5373}" sibTransId="{AF168B91-8344-4F13-B9D4-7E126AE335A5}"/>
    <dgm:cxn modelId="{46C67AA8-F03B-4C44-B3C8-3E9BE05FC00B}" type="presOf" srcId="{D1ACC9B0-664E-48CC-A48E-9F48A93AEDD4}" destId="{A7FAC9FA-CBDE-4822-A1B4-CB5B0870C4A2}" srcOrd="0" destOrd="0" presId="urn:microsoft.com/office/officeart/2018/2/layout/IconVerticalSolidList"/>
    <dgm:cxn modelId="{58E45CAC-9B90-4784-826F-98C814247147}" type="presOf" srcId="{2C868411-8438-47FA-8DD9-48FAE0F17DC6}" destId="{846FEBCD-FA5D-46D0-A23D-C656784D8E53}" srcOrd="0" destOrd="0" presId="urn:microsoft.com/office/officeart/2018/2/layout/IconVerticalSolidList"/>
    <dgm:cxn modelId="{3C7AEDC5-5D52-4187-AFE3-0C8368504BB0}" srcId="{8121B1E5-2B2A-482A-ABD5-74FBE6B4AAC5}" destId="{2C868411-8438-47FA-8DD9-48FAE0F17DC6}" srcOrd="1" destOrd="0" parTransId="{2ED48C92-6DEC-401F-88B8-99BEF9DA926C}" sibTransId="{D2168E5C-99E4-408E-B252-7A08266EEECC}"/>
    <dgm:cxn modelId="{201DE7D8-B42B-47AC-A3E5-CB765733229D}" type="presOf" srcId="{F5C668D3-E3AD-4D9C-AE2D-A3F4ABE2A560}" destId="{76928222-7A0B-44AC-BC44-A1D1F68621AE}" srcOrd="0" destOrd="0" presId="urn:microsoft.com/office/officeart/2018/2/layout/IconVerticalSolidList"/>
    <dgm:cxn modelId="{5A5399EB-39C0-4D24-945A-D005B8570D08}" srcId="{8121B1E5-2B2A-482A-ABD5-74FBE6B4AAC5}" destId="{F5C668D3-E3AD-4D9C-AE2D-A3F4ABE2A560}" srcOrd="0" destOrd="0" parTransId="{CC00132E-6888-4CA7-AB94-D7D3870384DE}" sibTransId="{67DAF201-2F77-42F7-9DCF-8CC98D8B5281}"/>
    <dgm:cxn modelId="{774DD8A9-6CC6-436E-A635-A63947C14D31}" type="presParOf" srcId="{D8C5D3F5-91E9-4CEE-A24B-47A400EAFF34}" destId="{A9692A5F-8E9D-4D4C-B824-950D8E6E7BF4}" srcOrd="0" destOrd="0" presId="urn:microsoft.com/office/officeart/2018/2/layout/IconVerticalSolidList"/>
    <dgm:cxn modelId="{3636D960-387F-4818-9F04-3DC93677596C}" type="presParOf" srcId="{A9692A5F-8E9D-4D4C-B824-950D8E6E7BF4}" destId="{DD394D21-9555-444E-8C36-A6573FDA26C7}" srcOrd="0" destOrd="0" presId="urn:microsoft.com/office/officeart/2018/2/layout/IconVerticalSolidList"/>
    <dgm:cxn modelId="{AFC3FA38-DF41-4938-9D7F-63E19512BE96}" type="presParOf" srcId="{A9692A5F-8E9D-4D4C-B824-950D8E6E7BF4}" destId="{B803F9F0-693C-403D-AA2C-6245606D94C9}" srcOrd="1" destOrd="0" presId="urn:microsoft.com/office/officeart/2018/2/layout/IconVerticalSolidList"/>
    <dgm:cxn modelId="{5FAC4B00-AA97-498E-848B-0E60F36042FC}" type="presParOf" srcId="{A9692A5F-8E9D-4D4C-B824-950D8E6E7BF4}" destId="{F9ECA285-EEA0-49C7-BD85-C76FBBDDF5CF}" srcOrd="2" destOrd="0" presId="urn:microsoft.com/office/officeart/2018/2/layout/IconVerticalSolidList"/>
    <dgm:cxn modelId="{3C47A64B-6B01-4EB4-8AB4-191653CE9639}" type="presParOf" srcId="{A9692A5F-8E9D-4D4C-B824-950D8E6E7BF4}" destId="{76928222-7A0B-44AC-BC44-A1D1F68621AE}" srcOrd="3" destOrd="0" presId="urn:microsoft.com/office/officeart/2018/2/layout/IconVerticalSolidList"/>
    <dgm:cxn modelId="{F912C87A-E31C-45EF-855E-5668C396231D}" type="presParOf" srcId="{A9692A5F-8E9D-4D4C-B824-950D8E6E7BF4}" destId="{3DED9B3D-C9F0-4A56-AF70-F6932C9F7C3D}" srcOrd="4" destOrd="0" presId="urn:microsoft.com/office/officeart/2018/2/layout/IconVerticalSolidList"/>
    <dgm:cxn modelId="{62FA285A-9AD1-4C09-9E8C-E02420DB355A}" type="presParOf" srcId="{D8C5D3F5-91E9-4CEE-A24B-47A400EAFF34}" destId="{15073189-34A2-4FA7-A118-0F2716A7E050}" srcOrd="1" destOrd="0" presId="urn:microsoft.com/office/officeart/2018/2/layout/IconVerticalSolidList"/>
    <dgm:cxn modelId="{D8703017-89BA-4518-89BE-899AA7A6AA8E}" type="presParOf" srcId="{D8C5D3F5-91E9-4CEE-A24B-47A400EAFF34}" destId="{19E36C29-FEA7-4A76-90E6-F85E297C7C1B}" srcOrd="2" destOrd="0" presId="urn:microsoft.com/office/officeart/2018/2/layout/IconVerticalSolidList"/>
    <dgm:cxn modelId="{869DD6A0-4F32-4632-B020-98B812BBB0E7}" type="presParOf" srcId="{19E36C29-FEA7-4A76-90E6-F85E297C7C1B}" destId="{EF59258A-103D-48F6-9F44-3F86219F0868}" srcOrd="0" destOrd="0" presId="urn:microsoft.com/office/officeart/2018/2/layout/IconVerticalSolidList"/>
    <dgm:cxn modelId="{3A1497FD-7E9B-4A38-8369-8B1E854F66D8}" type="presParOf" srcId="{19E36C29-FEA7-4A76-90E6-F85E297C7C1B}" destId="{74F66890-6836-412E-AB82-D13C8904CC3F}" srcOrd="1" destOrd="0" presId="urn:microsoft.com/office/officeart/2018/2/layout/IconVerticalSolidList"/>
    <dgm:cxn modelId="{A72C9D89-7429-49DD-A47E-530C38147DEC}" type="presParOf" srcId="{19E36C29-FEA7-4A76-90E6-F85E297C7C1B}" destId="{AD9E0BCF-D1EA-4591-B986-8B9158DC713A}" srcOrd="2" destOrd="0" presId="urn:microsoft.com/office/officeart/2018/2/layout/IconVerticalSolidList"/>
    <dgm:cxn modelId="{16FAC8D9-C9B7-4A20-885C-6F230EA3844B}" type="presParOf" srcId="{19E36C29-FEA7-4A76-90E6-F85E297C7C1B}" destId="{846FEBCD-FA5D-46D0-A23D-C656784D8E53}" srcOrd="3" destOrd="0" presId="urn:microsoft.com/office/officeart/2018/2/layout/IconVerticalSolidList"/>
    <dgm:cxn modelId="{8A82CC84-4B48-40FB-9622-8244C54AD2BB}" type="presParOf" srcId="{D8C5D3F5-91E9-4CEE-A24B-47A400EAFF34}" destId="{2E83B35A-E7F9-4808-AF12-E23BE77AD241}" srcOrd="3" destOrd="0" presId="urn:microsoft.com/office/officeart/2018/2/layout/IconVerticalSolidList"/>
    <dgm:cxn modelId="{03122BA5-0DAC-4425-8376-9E5BA9A5F750}" type="presParOf" srcId="{D8C5D3F5-91E9-4CEE-A24B-47A400EAFF34}" destId="{868B8B61-7CCC-4AEF-8E2C-2C3F98DB2862}" srcOrd="4" destOrd="0" presId="urn:microsoft.com/office/officeart/2018/2/layout/IconVerticalSolidList"/>
    <dgm:cxn modelId="{94D4CC3B-A22B-4E4E-9BD2-CC83D101FA6D}" type="presParOf" srcId="{868B8B61-7CCC-4AEF-8E2C-2C3F98DB2862}" destId="{BF84A521-7F6F-4F2C-8955-D8AEE289B8A2}" srcOrd="0" destOrd="0" presId="urn:microsoft.com/office/officeart/2018/2/layout/IconVerticalSolidList"/>
    <dgm:cxn modelId="{C51491CA-737A-4835-9733-19BD9736CC47}" type="presParOf" srcId="{868B8B61-7CCC-4AEF-8E2C-2C3F98DB2862}" destId="{3CF88553-4A49-4B56-B249-A288F9F80F0A}" srcOrd="1" destOrd="0" presId="urn:microsoft.com/office/officeart/2018/2/layout/IconVerticalSolidList"/>
    <dgm:cxn modelId="{7785EF9B-236C-4B26-A960-0C66FD014F50}" type="presParOf" srcId="{868B8B61-7CCC-4AEF-8E2C-2C3F98DB2862}" destId="{BC9336E3-613A-4900-924E-626ADF320F2E}" srcOrd="2" destOrd="0" presId="urn:microsoft.com/office/officeart/2018/2/layout/IconVerticalSolidList"/>
    <dgm:cxn modelId="{49BED879-7EC3-41BF-A43A-26F4BA439863}" type="presParOf" srcId="{868B8B61-7CCC-4AEF-8E2C-2C3F98DB2862}" destId="{A7FAC9FA-CBDE-4822-A1B4-CB5B0870C4A2}" srcOrd="3" destOrd="0" presId="urn:microsoft.com/office/officeart/2018/2/layout/IconVerticalSolidList"/>
    <dgm:cxn modelId="{6CD065D6-93AB-4FCB-9880-004D0924B391}" type="presParOf" srcId="{D8C5D3F5-91E9-4CEE-A24B-47A400EAFF34}" destId="{3920E441-1874-430B-9361-53E700AD482D}" srcOrd="5" destOrd="0" presId="urn:microsoft.com/office/officeart/2018/2/layout/IconVerticalSolidList"/>
    <dgm:cxn modelId="{53928CA8-898C-44ED-BBFA-D323AAEE5F28}" type="presParOf" srcId="{D8C5D3F5-91E9-4CEE-A24B-47A400EAFF34}" destId="{2D0F1BFC-2F83-44DA-B8F5-5D656F5D42F8}" srcOrd="6" destOrd="0" presId="urn:microsoft.com/office/officeart/2018/2/layout/IconVerticalSolidList"/>
    <dgm:cxn modelId="{4F42507E-BAF1-4A22-8A09-7B544698FDA4}" type="presParOf" srcId="{2D0F1BFC-2F83-44DA-B8F5-5D656F5D42F8}" destId="{C3AC2113-8A24-4D71-99A7-F492A940D55D}" srcOrd="0" destOrd="0" presId="urn:microsoft.com/office/officeart/2018/2/layout/IconVerticalSolidList"/>
    <dgm:cxn modelId="{30B93E18-39F4-4D6A-8A0C-A758AA429C38}" type="presParOf" srcId="{2D0F1BFC-2F83-44DA-B8F5-5D656F5D42F8}" destId="{1DD0CF5F-390C-4751-93E9-8B7283403045}" srcOrd="1" destOrd="0" presId="urn:microsoft.com/office/officeart/2018/2/layout/IconVerticalSolidList"/>
    <dgm:cxn modelId="{0B75455E-CBB7-4D86-847F-B0AD66FA7407}" type="presParOf" srcId="{2D0F1BFC-2F83-44DA-B8F5-5D656F5D42F8}" destId="{4BA815A6-DDD8-4950-8B08-3A24D66F09B4}" srcOrd="2" destOrd="0" presId="urn:microsoft.com/office/officeart/2018/2/layout/IconVerticalSolidList"/>
    <dgm:cxn modelId="{D2E719DE-0A22-4745-A72D-4649628326DA}" type="presParOf" srcId="{2D0F1BFC-2F83-44DA-B8F5-5D656F5D42F8}" destId="{F0089A94-8CB6-48DF-88F2-64650BEC01AD}" srcOrd="3" destOrd="0" presId="urn:microsoft.com/office/officeart/2018/2/layout/IconVerticalSolidList"/>
    <dgm:cxn modelId="{16A5137E-BDF0-4B77-B854-0275E576F931}" type="presParOf" srcId="{D8C5D3F5-91E9-4CEE-A24B-47A400EAFF34}" destId="{A991EC10-74CD-4E74-8DC8-0D23B9FC4A17}" srcOrd="7" destOrd="0" presId="urn:microsoft.com/office/officeart/2018/2/layout/IconVerticalSolidList"/>
    <dgm:cxn modelId="{2865A9A7-36AF-4B0E-8AEA-1F007DF4BC75}" type="presParOf" srcId="{D8C5D3F5-91E9-4CEE-A24B-47A400EAFF34}" destId="{A54DB941-D0ED-4CAA-AAA9-98678EEAB17D}" srcOrd="8" destOrd="0" presId="urn:microsoft.com/office/officeart/2018/2/layout/IconVerticalSolidList"/>
    <dgm:cxn modelId="{8AD58A31-A19C-4087-86D6-FABDC47DCA8F}" type="presParOf" srcId="{A54DB941-D0ED-4CAA-AAA9-98678EEAB17D}" destId="{4795723C-7943-489B-8EFD-708CC3F55B6F}" srcOrd="0" destOrd="0" presId="urn:microsoft.com/office/officeart/2018/2/layout/IconVerticalSolidList"/>
    <dgm:cxn modelId="{CD682DBD-D335-4EFA-888B-15F6BDE79B32}" type="presParOf" srcId="{A54DB941-D0ED-4CAA-AAA9-98678EEAB17D}" destId="{0AFA44D8-4A55-49CA-9199-FAE49E4DC97C}" srcOrd="1" destOrd="0" presId="urn:microsoft.com/office/officeart/2018/2/layout/IconVerticalSolidList"/>
    <dgm:cxn modelId="{1D6BAD99-CD2E-451A-9385-B3E6694ACCB9}" type="presParOf" srcId="{A54DB941-D0ED-4CAA-AAA9-98678EEAB17D}" destId="{AEA1BCC2-11A7-4CAE-A367-7C8B96962F0A}" srcOrd="2" destOrd="0" presId="urn:microsoft.com/office/officeart/2018/2/layout/IconVerticalSolidList"/>
    <dgm:cxn modelId="{0E847453-17C5-4EFF-ABBC-C3446B9E5B88}" type="presParOf" srcId="{A54DB941-D0ED-4CAA-AAA9-98678EEAB17D}" destId="{47055A3A-AE8D-4629-B14B-68B2AD6AE9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4D21-9555-444E-8C36-A6573FDA26C7}">
      <dsp:nvSpPr>
        <dsp:cNvPr id="0" name=""/>
        <dsp:cNvSpPr/>
      </dsp:nvSpPr>
      <dsp:spPr>
        <a:xfrm>
          <a:off x="0" y="432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3F9F0-693C-403D-AA2C-6245606D94C9}">
      <dsp:nvSpPr>
        <dsp:cNvPr id="0" name=""/>
        <dsp:cNvSpPr/>
      </dsp:nvSpPr>
      <dsp:spPr>
        <a:xfrm>
          <a:off x="278677" y="211606"/>
          <a:ext cx="506686" cy="5066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28222-7A0B-44AC-BC44-A1D1F68621AE}">
      <dsp:nvSpPr>
        <dsp:cNvPr id="0" name=""/>
        <dsp:cNvSpPr/>
      </dsp:nvSpPr>
      <dsp:spPr>
        <a:xfrm>
          <a:off x="1064041" y="4325"/>
          <a:ext cx="310523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Morning Message</a:t>
          </a:r>
          <a:endParaRPr lang="en-US" sz="3200" kern="1200" dirty="0"/>
        </a:p>
      </dsp:txBody>
      <dsp:txXfrm>
        <a:off x="1064041" y="4325"/>
        <a:ext cx="3105230" cy="921248"/>
      </dsp:txXfrm>
    </dsp:sp>
    <dsp:sp modelId="{3DED9B3D-C9F0-4A56-AF70-F6932C9F7C3D}">
      <dsp:nvSpPr>
        <dsp:cNvPr id="0" name=""/>
        <dsp:cNvSpPr/>
      </dsp:nvSpPr>
      <dsp:spPr>
        <a:xfrm>
          <a:off x="4169272" y="4325"/>
          <a:ext cx="2731239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200" kern="1200" dirty="0"/>
        </a:p>
      </dsp:txBody>
      <dsp:txXfrm>
        <a:off x="4169272" y="4325"/>
        <a:ext cx="2731239" cy="921248"/>
      </dsp:txXfrm>
    </dsp:sp>
    <dsp:sp modelId="{EF59258A-103D-48F6-9F44-3F86219F0868}">
      <dsp:nvSpPr>
        <dsp:cNvPr id="0" name=""/>
        <dsp:cNvSpPr/>
      </dsp:nvSpPr>
      <dsp:spPr>
        <a:xfrm>
          <a:off x="0" y="115588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66890-6836-412E-AB82-D13C8904CC3F}">
      <dsp:nvSpPr>
        <dsp:cNvPr id="0" name=""/>
        <dsp:cNvSpPr/>
      </dsp:nvSpPr>
      <dsp:spPr>
        <a:xfrm>
          <a:off x="278677" y="1363166"/>
          <a:ext cx="506686" cy="5066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FEBCD-FA5D-46D0-A23D-C656784D8E53}">
      <dsp:nvSpPr>
        <dsp:cNvPr id="0" name=""/>
        <dsp:cNvSpPr/>
      </dsp:nvSpPr>
      <dsp:spPr>
        <a:xfrm>
          <a:off x="1064041" y="115588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Reading</a:t>
          </a:r>
          <a:endParaRPr lang="en-US" sz="3200" kern="1200" dirty="0"/>
        </a:p>
      </dsp:txBody>
      <dsp:txXfrm>
        <a:off x="1064041" y="1155885"/>
        <a:ext cx="5836470" cy="921248"/>
      </dsp:txXfrm>
    </dsp:sp>
    <dsp:sp modelId="{BF84A521-7F6F-4F2C-8955-D8AEE289B8A2}">
      <dsp:nvSpPr>
        <dsp:cNvPr id="0" name=""/>
        <dsp:cNvSpPr/>
      </dsp:nvSpPr>
      <dsp:spPr>
        <a:xfrm>
          <a:off x="0" y="230744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88553-4A49-4B56-B249-A288F9F80F0A}">
      <dsp:nvSpPr>
        <dsp:cNvPr id="0" name=""/>
        <dsp:cNvSpPr/>
      </dsp:nvSpPr>
      <dsp:spPr>
        <a:xfrm>
          <a:off x="278677" y="2514727"/>
          <a:ext cx="506686" cy="5066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AC9FA-CBDE-4822-A1B4-CB5B0870C4A2}">
      <dsp:nvSpPr>
        <dsp:cNvPr id="0" name=""/>
        <dsp:cNvSpPr/>
      </dsp:nvSpPr>
      <dsp:spPr>
        <a:xfrm>
          <a:off x="1064041" y="230744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Writing</a:t>
          </a:r>
          <a:endParaRPr lang="en-US" sz="3200" kern="1200" dirty="0"/>
        </a:p>
      </dsp:txBody>
      <dsp:txXfrm>
        <a:off x="1064041" y="2307446"/>
        <a:ext cx="5836470" cy="921248"/>
      </dsp:txXfrm>
    </dsp:sp>
    <dsp:sp modelId="{C3AC2113-8A24-4D71-99A7-F492A940D55D}">
      <dsp:nvSpPr>
        <dsp:cNvPr id="0" name=""/>
        <dsp:cNvSpPr/>
      </dsp:nvSpPr>
      <dsp:spPr>
        <a:xfrm>
          <a:off x="0" y="345900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0CF5F-390C-4751-93E9-8B7283403045}">
      <dsp:nvSpPr>
        <dsp:cNvPr id="0" name=""/>
        <dsp:cNvSpPr/>
      </dsp:nvSpPr>
      <dsp:spPr>
        <a:xfrm>
          <a:off x="278677" y="3666287"/>
          <a:ext cx="506686" cy="5066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89A94-8CB6-48DF-88F2-64650BEC01AD}">
      <dsp:nvSpPr>
        <dsp:cNvPr id="0" name=""/>
        <dsp:cNvSpPr/>
      </dsp:nvSpPr>
      <dsp:spPr>
        <a:xfrm>
          <a:off x="1064041" y="345900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Math</a:t>
          </a:r>
          <a:endParaRPr lang="en-US" sz="3200" kern="1200" dirty="0"/>
        </a:p>
      </dsp:txBody>
      <dsp:txXfrm>
        <a:off x="1064041" y="3459006"/>
        <a:ext cx="5836470" cy="921248"/>
      </dsp:txXfrm>
    </dsp:sp>
    <dsp:sp modelId="{4795723C-7943-489B-8EFD-708CC3F55B6F}">
      <dsp:nvSpPr>
        <dsp:cNvPr id="0" name=""/>
        <dsp:cNvSpPr/>
      </dsp:nvSpPr>
      <dsp:spPr>
        <a:xfrm>
          <a:off x="0" y="4610567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A44D8-4A55-49CA-9199-FAE49E4DC97C}">
      <dsp:nvSpPr>
        <dsp:cNvPr id="0" name=""/>
        <dsp:cNvSpPr/>
      </dsp:nvSpPr>
      <dsp:spPr>
        <a:xfrm>
          <a:off x="278677" y="4817848"/>
          <a:ext cx="506686" cy="5066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55A3A-AE8D-4629-B14B-68B2AD6AE926}">
      <dsp:nvSpPr>
        <dsp:cNvPr id="0" name=""/>
        <dsp:cNvSpPr/>
      </dsp:nvSpPr>
      <dsp:spPr>
        <a:xfrm>
          <a:off x="1064041" y="4610567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Daily Physical Activity</a:t>
          </a:r>
          <a:endParaRPr lang="en-US" sz="3200" kern="1200" dirty="0"/>
        </a:p>
      </dsp:txBody>
      <dsp:txXfrm>
        <a:off x="1064041" y="4610567"/>
        <a:ext cx="5836470" cy="921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jmtOKfTEBh8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mailto:krystal.biesbroek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mJkxgy9mAmU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toytheater.com/missing-addend/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www.youtube.com/watch?v=EhdOnb2essA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hyperlink" Target="https://gregtangmath.com/mathlimbo" TargetMode="External"/><Relationship Id="rId4" Type="http://schemas.openxmlformats.org/officeDocument/2006/relationships/hyperlink" Target="https://toytheater.com/math-flash-cards/" TargetMode="External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22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Biesbroek’s</a:t>
            </a:r>
            <a:r>
              <a:rPr lang="en-US" sz="4800" dirty="0">
                <a:solidFill>
                  <a:schemeClr val="bg1"/>
                </a:solidFill>
              </a:rPr>
              <a:t>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Monday, June 15,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38DDA-0262-4E1E-BF4F-01DB7B7B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6000"/>
              <a:t>Table of contents</a:t>
            </a:r>
            <a:endParaRPr lang="en-CA" sz="6000"/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20B66C"/>
          </a:solidFill>
          <a:ln w="34925">
            <a:solidFill>
              <a:srgbClr val="20B6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085BAA-B632-4024-9302-B7AE32D22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09277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6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/>
              <a:t>Hello Kiddos,</a:t>
            </a:r>
          </a:p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Happy Monday! Last Monday of the school year! I hope you had a great weekend. We will continue to look at ending blends in our reading today by finding words ending with ‘ng’, we will then read How I Became a Pirate and make a prediction, we will continue our review in Math and take a look back at addition.</a:t>
            </a:r>
          </a:p>
          <a:p>
            <a:pPr marL="0" indent="0">
              <a:buNone/>
            </a:pPr>
            <a:r>
              <a:rPr lang="en-CA" dirty="0"/>
              <a:t>Happy Learning,</a:t>
            </a:r>
          </a:p>
          <a:p>
            <a:pPr marL="0" indent="0">
              <a:buNone/>
            </a:pPr>
            <a:r>
              <a:rPr lang="en-CA" dirty="0"/>
              <a:t>Mrs. Biesbroek</a:t>
            </a:r>
          </a:p>
        </p:txBody>
      </p:sp>
      <p:pic>
        <p:nvPicPr>
          <p:cNvPr id="8" name="Content Placeholder 7" descr="A picture containing person, indoor, man, front&#10;&#10;Description automatically generated">
            <a:extLst>
              <a:ext uri="{FF2B5EF4-FFF2-40B4-BE49-F238E27FC236}">
                <a16:creationId xmlns:a16="http://schemas.microsoft.com/office/drawing/2014/main" id="{1B84370C-513A-4322-A0A4-01768A3FE1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3338" y="2461816"/>
            <a:ext cx="4251325" cy="3188493"/>
          </a:xfrm>
        </p:spPr>
      </p:pic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4"/>
                </a:solidFill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CA" dirty="0"/>
              <a:t>Click and watch the </a:t>
            </a:r>
            <a:r>
              <a:rPr lang="en-CA" dirty="0">
                <a:hlinkClick r:id="rId2"/>
              </a:rPr>
              <a:t>video</a:t>
            </a:r>
            <a:r>
              <a:rPr lang="en-CA" dirty="0"/>
              <a:t>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Read a book from home or on </a:t>
            </a:r>
            <a:r>
              <a:rPr lang="en-CA" dirty="0">
                <a:hlinkClick r:id="rId3"/>
              </a:rPr>
              <a:t>RAZ kids</a:t>
            </a:r>
            <a:r>
              <a:rPr lang="en-CA" dirty="0"/>
              <a:t>.</a:t>
            </a:r>
          </a:p>
          <a:p>
            <a:r>
              <a:rPr lang="en-CA" dirty="0"/>
              <a:t>Find any words that end in ‘ng' in your book. Remember if you get to a tricky word – stretch out each sounds using ‘Stretchy Snake’.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Share the words you found with a parent or share it with Mrs. Biesbroek in an </a:t>
            </a:r>
            <a:r>
              <a:rPr lang="en-CA" dirty="0">
                <a:hlinkClick r:id="rId4"/>
              </a:rPr>
              <a:t>email.</a:t>
            </a:r>
            <a:endParaRPr lang="en-CA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 can apply a variety of strategies to help solve words.</a:t>
            </a:r>
            <a:endParaRPr lang="en-CA" dirty="0">
              <a:solidFill>
                <a:schemeClr val="accent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CA4C3A-145E-4383-B0B1-2F2DE4EC8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272501" y="-146190"/>
            <a:ext cx="2589201" cy="3463899"/>
          </a:xfrm>
          <a:prstGeom prst="rect">
            <a:avLst/>
          </a:prstGeom>
        </p:spPr>
      </p:pic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118DEF7C-DBD1-418D-8153-433B9ACF06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9846" y="407964"/>
            <a:ext cx="1645730" cy="156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4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listen to Mrs. </a:t>
            </a:r>
            <a:r>
              <a:rPr lang="en-US" dirty="0" err="1"/>
              <a:t>Biesbroek</a:t>
            </a:r>
            <a:r>
              <a:rPr lang="en-US" dirty="0"/>
              <a:t> read How I Became a Pirate. </a:t>
            </a:r>
            <a:r>
              <a:rPr lang="en-CA" dirty="0"/>
              <a:t>Today we will be making a prediction.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Watch until Mrs. </a:t>
            </a:r>
            <a:r>
              <a:rPr lang="en-CA" dirty="0" err="1"/>
              <a:t>Biesbroek</a:t>
            </a:r>
            <a:r>
              <a:rPr lang="en-CA" dirty="0"/>
              <a:t> says PAUSE. Jeremy Jacobs said he wanted to be a pirate forever. Will he change his mind?</a:t>
            </a:r>
          </a:p>
          <a:p>
            <a:r>
              <a:rPr lang="en-CA" dirty="0"/>
              <a:t>Open a Word Document and title it “Pirate – Prediction” and add your prediction.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Continue the video and see if your prediction was correct.</a:t>
            </a:r>
          </a:p>
          <a:p>
            <a:r>
              <a:rPr lang="en-CA" dirty="0"/>
              <a:t>Write down if you were correct or if you were surprised. What actually happened in the story?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 can make predictions to draw conclusions of a </a:t>
            </a:r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story.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FE7906-FA3D-4025-802F-1A7F9AF7C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100" y="4978908"/>
            <a:ext cx="1205363" cy="9678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8BE39-89B1-4F6A-BA06-3F733BD24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52" y="804728"/>
            <a:ext cx="1577025" cy="2075632"/>
          </a:xfrm>
          <a:prstGeom prst="rect">
            <a:avLst/>
          </a:prstGeom>
        </p:spPr>
      </p:pic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16423A01-0E76-45AA-B932-A1F54A18E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960" y="801155"/>
            <a:ext cx="1695382" cy="207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95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for a review on addition.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>
                <a:hlinkClick r:id="rId3"/>
              </a:rPr>
              <a:t>Choose</a:t>
            </a:r>
            <a:r>
              <a:rPr lang="en-US" dirty="0"/>
              <a:t> the correct missing number.</a:t>
            </a:r>
          </a:p>
          <a:p>
            <a:r>
              <a:rPr lang="en-US" dirty="0">
                <a:hlinkClick r:id="rId4"/>
              </a:rPr>
              <a:t>Choose</a:t>
            </a:r>
            <a:r>
              <a:rPr lang="en-US" dirty="0"/>
              <a:t> the correct number to answer the question.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US" dirty="0">
                <a:hlinkClick r:id="rId5"/>
              </a:rPr>
              <a:t>Make</a:t>
            </a:r>
            <a:r>
              <a:rPr lang="en-US" dirty="0"/>
              <a:t> the sum using the numbers.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I can demonstrate an understanding of addition. </a:t>
            </a:r>
            <a:endParaRPr lang="en-CA" dirty="0">
              <a:solidFill>
                <a:schemeClr val="accent6"/>
              </a:solidFill>
            </a:endParaRP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2AD2396E-C52F-489E-B777-1151C22A3A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152" y="548640"/>
            <a:ext cx="3009070" cy="2001807"/>
          </a:xfrm>
          <a:prstGeom prst="rect">
            <a:avLst/>
          </a:prstGeom>
        </p:spPr>
      </p:pic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BC79B6B7-5FA4-49CB-8D12-812C58DBC9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6864" y="1993601"/>
            <a:ext cx="1311479" cy="1113692"/>
          </a:xfrm>
          <a:prstGeom prst="rect">
            <a:avLst/>
          </a:prstGeom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8AF86741-5E6A-4C18-A7B5-BE2373F5C5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94842" y="3231583"/>
            <a:ext cx="1275522" cy="1152209"/>
          </a:xfrm>
          <a:prstGeom prst="rect">
            <a:avLst/>
          </a:prstGeom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9C6033DC-2530-47FC-8739-068DF8137D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76864" y="4613985"/>
            <a:ext cx="1311479" cy="95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Choose one (or more) activities for your DPA.</a:t>
            </a:r>
          </a:p>
          <a:p>
            <a:r>
              <a:rPr lang="en-CA" dirty="0">
                <a:hlinkClick r:id="rId2"/>
              </a:rPr>
              <a:t>GoNoodle</a:t>
            </a:r>
            <a:endParaRPr lang="en-CA" dirty="0"/>
          </a:p>
          <a:p>
            <a:r>
              <a:rPr lang="en-CA" dirty="0">
                <a:hlinkClick r:id="rId3"/>
              </a:rPr>
              <a:t>Fresh Start Fitness</a:t>
            </a:r>
            <a:endParaRPr lang="en-CA" dirty="0"/>
          </a:p>
          <a:p>
            <a:r>
              <a:rPr lang="en-CA" dirty="0">
                <a:hlinkClick r:id="rId4"/>
              </a:rPr>
              <a:t>Maximo</a:t>
            </a:r>
            <a:endParaRPr lang="en-CA" dirty="0"/>
          </a:p>
          <a:p>
            <a:r>
              <a:rPr lang="en-CA" dirty="0">
                <a:hlinkClick r:id="rId5"/>
              </a:rPr>
              <a:t>Calming Down</a:t>
            </a:r>
            <a:endParaRPr lang="en-CA" dirty="0"/>
          </a:p>
          <a:p>
            <a:r>
              <a:rPr lang="en-CA" dirty="0">
                <a:hlinkClick r:id="rId6"/>
              </a:rPr>
              <a:t>Mrs. McIntyre DPA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28" ma:contentTypeDescription="Create a new document." ma:contentTypeScope="" ma:versionID="55d46ebd522b7eaea1f05981e82f6863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5fde582cda2de9e6ed5612c46b885145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2.xml><?xml version="1.0" encoding="utf-8"?>
<ds:datastoreItem xmlns:ds="http://schemas.openxmlformats.org/officeDocument/2006/customXml" ds:itemID="{3C6B488C-A6FB-49EF-B622-E1D3925A5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11128</TotalTime>
  <Words>368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The Hand</vt:lpstr>
      <vt:lpstr>The Serif Hand Black</vt:lpstr>
      <vt:lpstr>SketchyVTI</vt:lpstr>
      <vt:lpstr>Biesbroek’s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Krystal Biesbroek</cp:lastModifiedBy>
  <cp:revision>32</cp:revision>
  <dcterms:created xsi:type="dcterms:W3CDTF">2020-03-31T19:26:18Z</dcterms:created>
  <dcterms:modified xsi:type="dcterms:W3CDTF">2020-06-15T14:29:00Z</dcterms:modified>
</cp:coreProperties>
</file>