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7E429-1ECA-47C4-9D29-C170A919FF9A}" v="26" dt="2020-05-22T15:34:1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3rGhTUc6zb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r0ZAaqZ0dc" TargetMode="External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fall.com/h/holiday/calendar/?sn=main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jr.brainpop.com/math/time/calendaranddate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mrnussbaum.com/calendar-clowns-online-ga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June 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485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Grade 1/2s,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Happy Friday! Are you time professionals now? Today, we will look for ‘ear’ words in our reading, read The Pout-Pout Fish again and test out our comprehension of the story, and look at calendar and dates in Math. I hope you all have a great weekend! See you Monday!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4" name="Picture 3" descr="A picture containing indoor, man, front, computer&#10;&#10;Description automatically generated">
            <a:extLst>
              <a:ext uri="{FF2B5EF4-FFF2-40B4-BE49-F238E27FC236}">
                <a16:creationId xmlns:a16="http://schemas.microsoft.com/office/drawing/2014/main" id="{F946A72F-0B67-471B-BC5F-9420DB6B7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510" y="2582331"/>
            <a:ext cx="4284578" cy="32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‘ear’ words in your book. Remember if you get to a tricky word-look for chunks you know by using ‘Chunky Monkey’.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7F2CF9D-FC39-4C2C-824D-D6E961276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667" y="457200"/>
            <a:ext cx="2825471" cy="1707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EFF7E-34DC-45D0-B19E-6B68097F6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83686" y="-147535"/>
            <a:ext cx="2579361" cy="34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The Pout-Pout Fish.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and answer the questions from the comprehension test to see how well you remember the story.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Click this </a:t>
            </a:r>
            <a:r>
              <a:rPr lang="en-CA" dirty="0">
                <a:hlinkClick r:id="rId3"/>
              </a:rPr>
              <a:t>video</a:t>
            </a:r>
            <a:r>
              <a:rPr lang="en-CA" dirty="0"/>
              <a:t> and see the answers to the comprehension test. How did you do?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check for capital letters, punctuation and errors in spelling.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CAF2246A-D496-4692-96CD-4BBFEDC2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06" y="548640"/>
            <a:ext cx="2104292" cy="21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8A42D-AE7F-4374-AC3A-8437BFB4B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93" y="3749754"/>
            <a:ext cx="4549808" cy="27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calendar and dates.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Make</a:t>
            </a:r>
            <a:r>
              <a:rPr lang="en-US" dirty="0"/>
              <a:t> a calendar.</a:t>
            </a:r>
          </a:p>
          <a:p>
            <a:r>
              <a:rPr lang="en-US" dirty="0">
                <a:hlinkClick r:id="rId4"/>
              </a:rPr>
              <a:t>Solve</a:t>
            </a:r>
            <a:r>
              <a:rPr lang="en-US" dirty="0"/>
              <a:t> the word problem to find the date.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relate the number of days to a week and months to a year to solve problems.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B89951F-083B-4BE4-85DA-AA3FEBBB7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986" y="365760"/>
            <a:ext cx="3002722" cy="2339293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7ACCBEF8-4966-4C2B-BF71-C59AF782B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289" y="5374224"/>
            <a:ext cx="1210792" cy="935136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F2DBF63-2402-4A22-986A-8FC6662ED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289" y="4448584"/>
            <a:ext cx="1210792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11649</TotalTime>
  <Words>334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26</cp:revision>
  <dcterms:created xsi:type="dcterms:W3CDTF">2020-03-31T19:26:18Z</dcterms:created>
  <dcterms:modified xsi:type="dcterms:W3CDTF">2020-05-25T14:36:50Z</dcterms:modified>
</cp:coreProperties>
</file>