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EDCD2-9441-4B5C-95A6-D3AFE363681C}" v="19" dt="2020-06-16T16:48:35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43:11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CdkdLEldvCc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uzZjVgWRNQ" TargetMode="External"/><Relationship Id="rId2" Type="http://schemas.openxmlformats.org/officeDocument/2006/relationships/hyperlink" Target="https://www.youtube.com/watch?v=mJkxgy9mAm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pbskids.org/cyberchase/games/bugs-in-the-system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youtube.com/watch?v=rMlp161zqiA&amp;t=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hyperlink" Target="https://ab.mathgames.com/skill/2.131-which-bar-graph-is-correct" TargetMode="External"/><Relationship Id="rId4" Type="http://schemas.openxmlformats.org/officeDocument/2006/relationships/hyperlink" Target="https://www.softschools.com/math/data_analysis/bar_graph/activities/favourite_colors_bar_chart/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June 19,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74853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00B050"/>
                </a:solidFill>
              </a:rPr>
              <a:t>Happy Friday! Last day of the school year! Today, we will look for words that end in ‘ft’ in our reading, we test out our comprehension of How I Became a Pirate, and do a data management review in Math. I am going to miss being your teacher, online or in person! 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4" name="Picture 3" descr="A picture containing indoor, man, front, computer&#10;&#10;Description automatically generated">
            <a:extLst>
              <a:ext uri="{FF2B5EF4-FFF2-40B4-BE49-F238E27FC236}">
                <a16:creationId xmlns:a16="http://schemas.microsoft.com/office/drawing/2014/main" id="{34A37A15-5739-4FED-A8D2-8B398FF64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7898" y="2489020"/>
            <a:ext cx="4477084" cy="3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that end in ‘ft'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A4C3A-145E-4383-B0B1-2F2DE4EC8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72501" y="-146190"/>
            <a:ext cx="2589201" cy="3463899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96AD7F6-69A3-4507-857C-DAE8198EE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330" y="457200"/>
            <a:ext cx="1889757" cy="15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Mrs. </a:t>
            </a:r>
            <a:r>
              <a:rPr lang="en-US" dirty="0" err="1"/>
              <a:t>Biesbroek</a:t>
            </a:r>
            <a:r>
              <a:rPr lang="en-US" dirty="0"/>
              <a:t> read How I Became a Pirate.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and answer the questions from the comprehension test to see how well you remember the story.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Click this </a:t>
            </a:r>
            <a:r>
              <a:rPr lang="en-CA" dirty="0">
                <a:hlinkClick r:id="rId3"/>
              </a:rPr>
              <a:t>video</a:t>
            </a:r>
            <a:r>
              <a:rPr lang="en-CA" dirty="0"/>
              <a:t> and see the answers to the comprehension test. How did you do?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check for capital letters, punctuation and errors in spelling.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A1A7EF60-DC68-42E8-9728-FA72BB49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91" y="365759"/>
            <a:ext cx="2050842" cy="25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8511DD-5A55-4D0D-B362-C1ED81F7F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63" y="3721252"/>
            <a:ext cx="4643386" cy="30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review data management.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Sort</a:t>
            </a:r>
            <a:r>
              <a:rPr lang="en-US" dirty="0"/>
              <a:t> the bugs into a graph.</a:t>
            </a:r>
          </a:p>
          <a:p>
            <a:r>
              <a:rPr lang="en-US" dirty="0">
                <a:hlinkClick r:id="rId4"/>
              </a:rPr>
              <a:t>Solve</a:t>
            </a:r>
            <a:r>
              <a:rPr lang="en-US" dirty="0"/>
              <a:t> the problems using the graph.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5"/>
              </a:rPr>
              <a:t>Use</a:t>
            </a:r>
            <a:r>
              <a:rPr lang="en-US" dirty="0"/>
              <a:t> the information to solve the problems.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interpret data to solve problems.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22037D83-3E94-4A29-840F-7314487B4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74" y="733659"/>
            <a:ext cx="4242562" cy="2002536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C26781AB-4DBB-46D4-A933-E9CAE7D76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0809" y="2611370"/>
            <a:ext cx="1013036" cy="817630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4CAE26B7-D988-4FFF-80ED-7940E8C3CB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2738" y="3540106"/>
            <a:ext cx="995605" cy="817630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10E2838C-84DD-43AC-999E-6FD50B289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0809" y="4779074"/>
            <a:ext cx="922806" cy="8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125A0-CEE3-4641-A96A-1400D49A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Thank you So much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8100" cap="rnd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CD65D-8D2C-4523-9CD5-9F127488D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dirty="0"/>
              <a:t>I just wanted to say thank you to all of you for working so hard for the past weeks with this online learning. 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I have missed seeing your faces and giving high fives, but I am super proud to have been your teacher this year.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Have a great summer and be good for your families!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276FC29-AEED-47BF-B31E-D3357E01A1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340945"/>
            <a:ext cx="5458968" cy="41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9164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382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  <vt:lpstr>Thank you So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</cp:revision>
  <dcterms:created xsi:type="dcterms:W3CDTF">2020-06-16T16:43:17Z</dcterms:created>
  <dcterms:modified xsi:type="dcterms:W3CDTF">2020-06-16T17:18:33Z</dcterms:modified>
</cp:coreProperties>
</file>