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5F36B-9A4E-4E8F-97FE-70A2C2A132B7}" v="20" dt="2020-06-08T20:08:54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fNAAv2g1Osc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fn1Ka3HvA8" TargetMode="External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b.mathgames.com/skill/1.10-skip-counting-by-5-10-and-100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WghTG10k1E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krystal.biesbroek@lethsd.ab.ca" TargetMode="External"/><Relationship Id="rId5" Type="http://schemas.openxmlformats.org/officeDocument/2006/relationships/hyperlink" Target="https://ab.mathgames.com/skill/2.3-skip-counting-patterns-with-tables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ab.mathgames.com/skill/1.9-skip-counting-by-10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June 12,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485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Morning message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8100" cap="rnd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dirty="0"/>
              <a:t>Hello Kiddos,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B050"/>
                </a:solidFill>
              </a:rPr>
              <a:t>Happy Friday! How has the Math review been going? Do you remember all your skills? Today, we will look for words that end in ‘</a:t>
            </a:r>
            <a:r>
              <a:rPr lang="en-US" sz="3000" dirty="0" err="1">
                <a:solidFill>
                  <a:srgbClr val="00B050"/>
                </a:solidFill>
              </a:rPr>
              <a:t>nk</a:t>
            </a:r>
            <a:r>
              <a:rPr lang="en-US" sz="3000" dirty="0">
                <a:solidFill>
                  <a:srgbClr val="00B050"/>
                </a:solidFill>
              </a:rPr>
              <a:t>’ in our reading, we test out our comprehension of </a:t>
            </a:r>
            <a:r>
              <a:rPr lang="en-US" sz="3000" dirty="0" err="1">
                <a:solidFill>
                  <a:srgbClr val="00B050"/>
                </a:solidFill>
              </a:rPr>
              <a:t>ish</a:t>
            </a:r>
            <a:r>
              <a:rPr lang="en-US" sz="3000" dirty="0">
                <a:solidFill>
                  <a:srgbClr val="00B050"/>
                </a:solidFill>
              </a:rPr>
              <a:t>, and do a skip counting review in Math. I hope you all have a great weekend! See you Monday!</a:t>
            </a:r>
          </a:p>
          <a:p>
            <a:pPr marL="0" indent="0">
              <a:buNone/>
            </a:pPr>
            <a:r>
              <a:rPr lang="en-US" sz="3000" dirty="0"/>
              <a:t>Happy Learning,</a:t>
            </a:r>
          </a:p>
          <a:p>
            <a:pPr marL="0" indent="0">
              <a:buNone/>
            </a:pPr>
            <a:r>
              <a:rPr lang="en-US" sz="3000" dirty="0"/>
              <a:t>Mrs. Biesbroek</a:t>
            </a:r>
          </a:p>
        </p:txBody>
      </p:sp>
      <p:pic>
        <p:nvPicPr>
          <p:cNvPr id="7" name="Picture 6" descr="A picture containing indoor, man, front, computer&#10;&#10;Description automatically generated">
            <a:extLst>
              <a:ext uri="{FF2B5EF4-FFF2-40B4-BE49-F238E27FC236}">
                <a16:creationId xmlns:a16="http://schemas.microsoft.com/office/drawing/2014/main" id="{93ACF3B7-2044-4D95-9F6A-4D5B385AF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214" y="2537451"/>
            <a:ext cx="4391526" cy="3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nk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DBE6EA9-5AF6-4F80-B757-0848CD654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688" y="601127"/>
            <a:ext cx="2157851" cy="1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and answer the questions from the comprehension test to see how well you remember the story.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this </a:t>
            </a:r>
            <a:r>
              <a:rPr lang="en-CA" dirty="0">
                <a:hlinkClick r:id="rId3"/>
              </a:rPr>
              <a:t>video</a:t>
            </a:r>
            <a:r>
              <a:rPr lang="en-CA" dirty="0"/>
              <a:t> and see the answers to the comprehension test. How did you do?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check for capital letters, punctuation and errors in spelling.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E899B97-61CB-4594-B968-F7F721813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56" y="3769677"/>
            <a:ext cx="4186275" cy="2794611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33FF5363-9DF4-4F86-83A4-AAD9CDED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13" y="743020"/>
            <a:ext cx="2247012" cy="22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review skip counting.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Practice</a:t>
            </a:r>
            <a:r>
              <a:rPr lang="en-US" dirty="0"/>
              <a:t> counting by 5s.</a:t>
            </a:r>
          </a:p>
          <a:p>
            <a:r>
              <a:rPr lang="en-US" dirty="0">
                <a:hlinkClick r:id="rId4"/>
              </a:rPr>
              <a:t>Practice</a:t>
            </a:r>
            <a:r>
              <a:rPr lang="en-US" dirty="0"/>
              <a:t> counting by 10s.</a:t>
            </a:r>
          </a:p>
          <a:p>
            <a:r>
              <a:rPr lang="en-US" dirty="0">
                <a:hlinkClick r:id="rId5"/>
              </a:rPr>
              <a:t>Find</a:t>
            </a:r>
            <a:r>
              <a:rPr lang="en-US" dirty="0"/>
              <a:t> the skip count pattern 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Take a video of yourself skip counting by your choice of 2s, 5s, or 10s. Better yet, do it while skipping or jumping. </a:t>
            </a:r>
          </a:p>
          <a:p>
            <a:r>
              <a:rPr lang="en-US" dirty="0"/>
              <a:t>Send it by </a:t>
            </a:r>
            <a:r>
              <a:rPr lang="en-US" dirty="0">
                <a:hlinkClick r:id="rId6"/>
              </a:rPr>
              <a:t>email.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say the number sequence from 0 to 100 using skip counting.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D769A36-DB32-4361-B36F-D718530FF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33" y="457200"/>
            <a:ext cx="3808148" cy="2002535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75952993-EFA6-45C1-8855-32B37E137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0400" y="2586083"/>
            <a:ext cx="1118631" cy="701395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3737322-33DA-4CD2-80EB-D272453EC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8772" y="1757317"/>
            <a:ext cx="1086273" cy="828766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6042CBC9-B68D-4B8E-8D59-BBFE71BC1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0400" y="3321305"/>
            <a:ext cx="1088304" cy="5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11677</TotalTime>
  <Words>351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27</cp:revision>
  <dcterms:created xsi:type="dcterms:W3CDTF">2020-03-31T19:26:18Z</dcterms:created>
  <dcterms:modified xsi:type="dcterms:W3CDTF">2020-06-08T20:44:35Z</dcterms:modified>
</cp:coreProperties>
</file>