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mailto:Dan.Braico@lethsd.ab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NZHn2UhrLZ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t07oFfEP0wE&amp;feature=youtu.be&amp;t=15" TargetMode="External"/><Relationship Id="rId7" Type="http://schemas.openxmlformats.org/officeDocument/2006/relationships/hyperlink" Target="https://youtu.be/t07oFfEP0wE?t=15" TargetMode="External"/><Relationship Id="rId2" Type="http://schemas.openxmlformats.org/officeDocument/2006/relationships/hyperlink" Target="https://www.abcya.com/games/story_make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f1fmzS6wfrA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math/additionandsubtraction/basicadding/" TargetMode="External"/><Relationship Id="rId2" Type="http://schemas.openxmlformats.org/officeDocument/2006/relationships/hyperlink" Target="https://toytheater.com/mission-additio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April 3,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4C3F-77DE-4507-9A11-01030158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Morning Message</a:t>
            </a:r>
          </a:p>
          <a:p>
            <a:r>
              <a:rPr lang="en-CA" sz="3600" dirty="0">
                <a:solidFill>
                  <a:srgbClr val="C00000"/>
                </a:solidFill>
              </a:rPr>
              <a:t>Reading</a:t>
            </a:r>
          </a:p>
          <a:p>
            <a:r>
              <a:rPr lang="en-CA" sz="3600" dirty="0">
                <a:solidFill>
                  <a:srgbClr val="C00000"/>
                </a:solidFill>
              </a:rPr>
              <a:t>Writing</a:t>
            </a:r>
          </a:p>
          <a:p>
            <a:r>
              <a:rPr lang="en-CA" sz="3600" dirty="0">
                <a:solidFill>
                  <a:srgbClr val="C00000"/>
                </a:solidFill>
              </a:rPr>
              <a:t>Math</a:t>
            </a:r>
          </a:p>
          <a:p>
            <a:r>
              <a:rPr lang="en-CA" sz="3600" dirty="0">
                <a:solidFill>
                  <a:srgbClr val="C00000"/>
                </a:solidFill>
              </a:rPr>
              <a:t>Daily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Happy Friday. This is it! Our first week of online learning.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Today we will try words 2-Ways in reading looking at long O sounds, we are doing some research in writing from yesterday’s story, and we will practice all our strategies in addition.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4" name="Content Placeholder 3" descr="A picture containing person, indoor, man, glasses&#10;&#10;Description automatically generated">
            <a:extLst>
              <a:ext uri="{FF2B5EF4-FFF2-40B4-BE49-F238E27FC236}">
                <a16:creationId xmlns:a16="http://schemas.microsoft.com/office/drawing/2014/main" id="{2F79813D-8009-45F5-A6B3-E391D01D5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912"/>
            <a:ext cx="3366945" cy="3377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sz="3600" dirty="0"/>
              <a:t>Click and watch the video below.</a:t>
            </a:r>
          </a:p>
          <a:p>
            <a:pPr lvl="1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919" y="2611319"/>
            <a:ext cx="3485580" cy="3377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sz="3600" dirty="0"/>
              <a:t>Share what words you found with a parent or with Mrs. Biesbroek in an email.</a:t>
            </a:r>
          </a:p>
          <a:p>
            <a:r>
              <a:rPr lang="en-CA" sz="3400" dirty="0">
                <a:hlinkClick r:id="rId2"/>
              </a:rPr>
              <a:t>Krystal.biesbroek@lethsd.ab.ca</a:t>
            </a:r>
            <a:endParaRPr lang="en-CA" sz="3400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81147" y="2584172"/>
            <a:ext cx="38324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Read a book from home or on </a:t>
            </a:r>
            <a:r>
              <a:rPr lang="en-CA" sz="3200" dirty="0">
                <a:hlinkClick r:id="rId3"/>
              </a:rPr>
              <a:t>RAZ kids</a:t>
            </a:r>
            <a:r>
              <a:rPr lang="en-CA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Find any long O sounds in your book. Remember to try reading words 2-ways using Flippy Dolphin.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 can apply a variety of strategies to help solve words. 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9C7B42C-1D83-43E3-947A-E807F379C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424" y="4300276"/>
            <a:ext cx="2393407" cy="16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1319"/>
            <a:ext cx="3366945" cy="3377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marL="0" indent="0">
              <a:buNone/>
            </a:pPr>
            <a:r>
              <a:rPr lang="en-CA" sz="4800" dirty="0"/>
              <a:t>Remember this book?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19" y="2431318"/>
            <a:ext cx="3732929" cy="3765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sz="3600" dirty="0"/>
              <a:t>Click the </a:t>
            </a:r>
            <a:r>
              <a:rPr lang="en-CA" sz="3600" dirty="0">
                <a:hlinkClick r:id="rId2"/>
              </a:rPr>
              <a:t>link</a:t>
            </a:r>
            <a:r>
              <a:rPr lang="en-CA" sz="3600" dirty="0"/>
              <a:t>.</a:t>
            </a:r>
          </a:p>
          <a:p>
            <a:pPr lvl="1"/>
            <a:endParaRPr lang="en-CA" sz="3200" dirty="0"/>
          </a:p>
          <a:p>
            <a:pPr lvl="1"/>
            <a:endParaRPr lang="en-CA" sz="3200" dirty="0"/>
          </a:p>
          <a:p>
            <a:r>
              <a:rPr lang="en-CA" sz="3600" dirty="0"/>
              <a:t>Write your response. What products come from cows, chickens, pigs, goats, and sheep.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10061" y="2366635"/>
            <a:ext cx="34855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b="1" u="sng" dirty="0"/>
              <a:t>Research: </a:t>
            </a:r>
          </a:p>
          <a:p>
            <a:r>
              <a:rPr lang="en-CA" sz="3000" dirty="0"/>
              <a:t>Watch this </a:t>
            </a:r>
            <a:r>
              <a:rPr lang="en-CA" sz="3000" dirty="0">
                <a:hlinkClick r:id="rId3"/>
              </a:rPr>
              <a:t>video</a:t>
            </a:r>
            <a:r>
              <a:rPr lang="en-CA" sz="3000" dirty="0"/>
              <a:t> to 2:33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/>
              <a:t>Think of the animal products farm animals provide from the book.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4"/>
                </a:solidFill>
              </a:rPr>
              <a:t>I can use text features to get information.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FE891A6-A1B4-4AC7-8918-05A4CC35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869" y="2910601"/>
            <a:ext cx="1900188" cy="1587657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46E2EE29-803B-4B47-A1C8-0A6846C9C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458" y="3704429"/>
            <a:ext cx="2400300" cy="1905000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E02D91B2-1182-4C45-9357-BE40C59BC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980" y="4864572"/>
            <a:ext cx="1932040" cy="1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1319"/>
            <a:ext cx="3366945" cy="3377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sz="2400" dirty="0"/>
              <a:t>Click the video to learn more about basic addition.</a:t>
            </a:r>
          </a:p>
          <a:p>
            <a:pPr lvl="1"/>
            <a:r>
              <a:rPr lang="en-CA" dirty="0"/>
              <a:t>User: westminster1</a:t>
            </a:r>
          </a:p>
          <a:p>
            <a:pPr lvl="1"/>
            <a:r>
              <a:rPr lang="en-CA" dirty="0"/>
              <a:t>Password: westie1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64462" y="2431319"/>
            <a:ext cx="34855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Do the EASY or HARD quiz found under the video.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0000"/>
                </a:solidFill>
              </a:rPr>
              <a:t>I can show my understanding of adding numbers.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BD02C-93D1-4CCE-ACFC-F863E7C66B55}"/>
              </a:ext>
            </a:extLst>
          </p:cNvPr>
          <p:cNvSpPr txBox="1"/>
          <p:nvPr/>
        </p:nvSpPr>
        <p:spPr>
          <a:xfrm>
            <a:off x="7809131" y="2431319"/>
            <a:ext cx="38764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 Black" panose="020B0A04020102020204" pitchFamily="34" charset="0"/>
              </a:rPr>
              <a:t>Step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Head to the </a:t>
            </a:r>
            <a:r>
              <a:rPr lang="en-CA" sz="3200" dirty="0">
                <a:hlinkClick r:id="rId2"/>
              </a:rPr>
              <a:t>link</a:t>
            </a:r>
            <a:r>
              <a:rPr lang="en-CA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Click START and use the arrows and numbers to answer the problems to shoot the asteroids.</a:t>
            </a:r>
          </a:p>
          <a:p>
            <a:endParaRPr lang="en-CA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09FDA800-C185-4D96-BD61-EE40F4018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6" y="5075272"/>
            <a:ext cx="2086480" cy="1467922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519981F0-BAAD-4583-B301-D80E4EF53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727" y="5027718"/>
            <a:ext cx="1454099" cy="14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311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</dc:title>
  <dc:creator>Dan Braico</dc:creator>
  <cp:lastModifiedBy>Krystal Biesbroek</cp:lastModifiedBy>
  <cp:revision>12</cp:revision>
  <dcterms:created xsi:type="dcterms:W3CDTF">2020-03-23T19:42:18Z</dcterms:created>
  <dcterms:modified xsi:type="dcterms:W3CDTF">2020-04-02T19:54:46Z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