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mailto:Krystal.Biesbroek@lethsd.ab.ca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Y_E-N5y1r7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KEK2oGBSsHk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www.abcya.com/games/story_mak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hyperlink" Target="https://www.factmonster.com/math/flashcard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uRoJ5E-Xx9s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abcya.com/games/math_bing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BIesbroek’s</a:t>
            </a:r>
            <a:r>
              <a:rPr lang="en-US" sz="4800" dirty="0">
                <a:solidFill>
                  <a:schemeClr val="bg1"/>
                </a:solidFill>
              </a:rPr>
              <a:t>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Monday, March 30,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C4C3F-77DE-4507-9A11-010301587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>
                <a:solidFill>
                  <a:srgbClr val="00B050"/>
                </a:solidFill>
              </a:rPr>
              <a:t>Morning Message</a:t>
            </a:r>
          </a:p>
          <a:p>
            <a:r>
              <a:rPr lang="en-CA" sz="3600" dirty="0">
                <a:solidFill>
                  <a:srgbClr val="0070C0"/>
                </a:solidFill>
              </a:rPr>
              <a:t>Reading</a:t>
            </a:r>
          </a:p>
          <a:p>
            <a:r>
              <a:rPr lang="en-CA" sz="3600" dirty="0">
                <a:solidFill>
                  <a:srgbClr val="FF0000"/>
                </a:solidFill>
              </a:rPr>
              <a:t>Writing</a:t>
            </a:r>
          </a:p>
          <a:p>
            <a:r>
              <a:rPr lang="en-CA" sz="3600" dirty="0">
                <a:solidFill>
                  <a:srgbClr val="7030A0"/>
                </a:solidFill>
              </a:rPr>
              <a:t>Math</a:t>
            </a:r>
          </a:p>
          <a:p>
            <a:r>
              <a:rPr lang="en-CA" sz="3600" dirty="0">
                <a:solidFill>
                  <a:srgbClr val="FFC000"/>
                </a:solidFill>
              </a:rPr>
              <a:t>Daily Physical Activity</a:t>
            </a:r>
          </a:p>
        </p:txBody>
      </p:sp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/>
              <a:t>Hello Grade 1/2’s,</a:t>
            </a:r>
          </a:p>
          <a:p>
            <a:pPr marL="0" indent="0">
              <a:buNone/>
            </a:pPr>
            <a:r>
              <a:rPr lang="en-CA" dirty="0">
                <a:solidFill>
                  <a:srgbClr val="00B050"/>
                </a:solidFill>
              </a:rPr>
              <a:t>Happy Monday. Today is our first day of distance learning. Are you excited?</a:t>
            </a:r>
          </a:p>
          <a:p>
            <a:pPr marL="0" indent="0">
              <a:buNone/>
            </a:pPr>
            <a:r>
              <a:rPr lang="en-CA" dirty="0">
                <a:solidFill>
                  <a:srgbClr val="00B050"/>
                </a:solidFill>
              </a:rPr>
              <a:t>We will work on some reading, writing and math today.</a:t>
            </a:r>
          </a:p>
          <a:p>
            <a:pPr marL="0" indent="0">
              <a:buNone/>
            </a:pPr>
            <a:r>
              <a:rPr lang="en-CA" dirty="0">
                <a:solidFill>
                  <a:srgbClr val="00B050"/>
                </a:solidFill>
              </a:rPr>
              <a:t>Happy Learning,</a:t>
            </a:r>
          </a:p>
          <a:p>
            <a:pPr marL="0" indent="0">
              <a:buNone/>
            </a:pPr>
            <a:r>
              <a:rPr lang="en-CA" dirty="0"/>
              <a:t>Mrs. Biesbroek</a:t>
            </a:r>
          </a:p>
        </p:txBody>
      </p:sp>
      <p:pic>
        <p:nvPicPr>
          <p:cNvPr id="9" name="Content Placeholder 8" descr="A picture containing person, indoor, man, standing&#10;&#10;Description automatically generated">
            <a:extLst>
              <a:ext uri="{FF2B5EF4-FFF2-40B4-BE49-F238E27FC236}">
                <a16:creationId xmlns:a16="http://schemas.microsoft.com/office/drawing/2014/main" id="{5DBA5154-F81B-4D75-B403-3CE5268912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93304" y="2471849"/>
            <a:ext cx="4331588" cy="3248690"/>
          </a:xfrm>
        </p:spPr>
      </p:pic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64532-F26D-4D7C-A4C6-60024C46F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03430"/>
            <a:ext cx="3366945" cy="3377914"/>
          </a:xfrm>
        </p:spPr>
        <p:txBody>
          <a:bodyPr>
            <a:normAutofit/>
          </a:bodyPr>
          <a:lstStyle/>
          <a:p>
            <a:r>
              <a:rPr lang="en-CA" dirty="0">
                <a:latin typeface="Arial Black" panose="020B0A04020102020204" pitchFamily="34" charset="0"/>
              </a:rPr>
              <a:t>Step 1</a:t>
            </a:r>
          </a:p>
          <a:p>
            <a:pPr lvl="1"/>
            <a:r>
              <a:rPr lang="en-CA" dirty="0"/>
              <a:t>Click and watch the video below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68BD3F-7E75-4607-A562-1555E4E24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68220" y="2803430"/>
            <a:ext cx="3485580" cy="3377914"/>
          </a:xfrm>
        </p:spPr>
        <p:txBody>
          <a:bodyPr>
            <a:normAutofit/>
          </a:bodyPr>
          <a:lstStyle/>
          <a:p>
            <a:r>
              <a:rPr lang="en-CA" dirty="0">
                <a:latin typeface="Arial Black" panose="020B0A04020102020204" pitchFamily="34" charset="0"/>
              </a:rPr>
              <a:t>Step 3</a:t>
            </a:r>
          </a:p>
          <a:p>
            <a:pPr lvl="1"/>
            <a:r>
              <a:rPr lang="en-CA" dirty="0"/>
              <a:t>Share your thinking with a parent or share it with Mrs. B in your daily email</a:t>
            </a:r>
          </a:p>
          <a:p>
            <a:pPr lvl="1"/>
            <a:r>
              <a:rPr lang="en-CA" dirty="0">
                <a:hlinkClick r:id="rId2"/>
              </a:rPr>
              <a:t>Krystal.Biesbroek@lethsd.ab.ca</a:t>
            </a:r>
            <a:endParaRPr lang="en-CA" dirty="0"/>
          </a:p>
          <a:p>
            <a:pPr lvl="1"/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3E372-0F31-47F3-9445-4F14EBA222B2}"/>
              </a:ext>
            </a:extLst>
          </p:cNvPr>
          <p:cNvSpPr txBox="1"/>
          <p:nvPr/>
        </p:nvSpPr>
        <p:spPr>
          <a:xfrm>
            <a:off x="4293893" y="2803430"/>
            <a:ext cx="34855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Arial Black" panose="020B0A04020102020204" pitchFamily="34" charset="0"/>
              </a:rPr>
              <a:t>Step 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200" dirty="0"/>
              <a:t>Read a book from home or on </a:t>
            </a:r>
            <a:r>
              <a:rPr lang="en-CA" sz="3200" dirty="0">
                <a:hlinkClick r:id="rId3"/>
              </a:rPr>
              <a:t>RAZ kids</a:t>
            </a:r>
            <a:r>
              <a:rPr lang="en-CA" sz="3200" dirty="0"/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200" dirty="0"/>
              <a:t>Think about the Who, What, When, Where, and Why of the story.</a:t>
            </a:r>
          </a:p>
          <a:p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1E365A-DE42-41CE-B412-2A499485DBA9}"/>
              </a:ext>
            </a:extLst>
          </p:cNvPr>
          <p:cNvSpPr txBox="1">
            <a:spLocks/>
          </p:cNvSpPr>
          <p:nvPr/>
        </p:nvSpPr>
        <p:spPr>
          <a:xfrm>
            <a:off x="838200" y="1855264"/>
            <a:ext cx="10515600" cy="882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I can identify important elements of a story. </a:t>
            </a:r>
          </a:p>
        </p:txBody>
      </p:sp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1C3B4A87-BAB3-4AD0-A2E7-7F866291E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678" y="4457019"/>
            <a:ext cx="2095988" cy="19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4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64532-F26D-4D7C-A4C6-60024C46F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03430"/>
            <a:ext cx="3366945" cy="3377914"/>
          </a:xfrm>
        </p:spPr>
        <p:txBody>
          <a:bodyPr>
            <a:normAutofit/>
          </a:bodyPr>
          <a:lstStyle/>
          <a:p>
            <a:r>
              <a:rPr lang="en-CA" dirty="0">
                <a:latin typeface="Arial Black" panose="020B0A04020102020204" pitchFamily="34" charset="0"/>
              </a:rPr>
              <a:t>Step 1</a:t>
            </a:r>
          </a:p>
          <a:p>
            <a:pPr lvl="1"/>
            <a:r>
              <a:rPr lang="en-CA" dirty="0"/>
              <a:t>Click and watch the video below.</a:t>
            </a:r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68BD3F-7E75-4607-A562-1555E4E24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68220" y="2803430"/>
            <a:ext cx="3485580" cy="3377914"/>
          </a:xfrm>
        </p:spPr>
        <p:txBody>
          <a:bodyPr>
            <a:normAutofit/>
          </a:bodyPr>
          <a:lstStyle/>
          <a:p>
            <a:r>
              <a:rPr lang="en-CA" dirty="0">
                <a:latin typeface="Arial Black" panose="020B0A04020102020204" pitchFamily="34" charset="0"/>
              </a:rPr>
              <a:t>Step 3</a:t>
            </a:r>
          </a:p>
          <a:p>
            <a:pPr lvl="1"/>
            <a:r>
              <a:rPr lang="en-CA" dirty="0"/>
              <a:t>Click the link.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r>
              <a:rPr lang="en-CA" dirty="0"/>
              <a:t>Write your response. Make sure to use the word BECAUSE.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3E372-0F31-47F3-9445-4F14EBA222B2}"/>
              </a:ext>
            </a:extLst>
          </p:cNvPr>
          <p:cNvSpPr txBox="1"/>
          <p:nvPr/>
        </p:nvSpPr>
        <p:spPr>
          <a:xfrm>
            <a:off x="4293893" y="2803430"/>
            <a:ext cx="348557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Arial Black" panose="020B0A04020102020204" pitchFamily="34" charset="0"/>
              </a:rPr>
              <a:t>Step 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/>
              <a:t>Think about the WORST food to eat with your fingers.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/>
              <a:t>Decide from SPAGHETTI, YOGURT, RICE, or SOMETHING ELSE.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/>
              <a:t>Explain your OPINION.</a:t>
            </a:r>
          </a:p>
          <a:p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1E365A-DE42-41CE-B412-2A499485DBA9}"/>
              </a:ext>
            </a:extLst>
          </p:cNvPr>
          <p:cNvSpPr txBox="1">
            <a:spLocks/>
          </p:cNvSpPr>
          <p:nvPr/>
        </p:nvSpPr>
        <p:spPr>
          <a:xfrm>
            <a:off x="838200" y="1855264"/>
            <a:ext cx="10515600" cy="882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chemeClr val="accent4"/>
                </a:solidFill>
              </a:rPr>
              <a:t>I can connect my ideas and experiences to a topic.  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4243B717-FBE2-4C50-89C0-481E079E6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129" y="4326753"/>
            <a:ext cx="2452534" cy="2312341"/>
          </a:xfrm>
          <a:prstGeom prst="rect">
            <a:avLst/>
          </a:prstGeom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5FE891A6-A1B4-4AC7-8918-05A4CC355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9196" y="3887549"/>
            <a:ext cx="14478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82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64532-F26D-4D7C-A4C6-60024C46F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03430"/>
            <a:ext cx="3366945" cy="3377914"/>
          </a:xfrm>
        </p:spPr>
        <p:txBody>
          <a:bodyPr/>
          <a:lstStyle/>
          <a:p>
            <a:r>
              <a:rPr lang="en-CA" dirty="0">
                <a:latin typeface="Arial Black" panose="020B0A04020102020204" pitchFamily="34" charset="0"/>
              </a:rPr>
              <a:t>Step 1</a:t>
            </a:r>
          </a:p>
          <a:p>
            <a:pPr lvl="1"/>
            <a:r>
              <a:rPr lang="en-CA" dirty="0"/>
              <a:t>Watch Video</a:t>
            </a:r>
          </a:p>
          <a:p>
            <a:pPr lvl="2"/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68BD3F-7E75-4607-A562-1555E4E24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68220" y="2803430"/>
            <a:ext cx="3783006" cy="3377914"/>
          </a:xfrm>
        </p:spPr>
        <p:txBody>
          <a:bodyPr/>
          <a:lstStyle/>
          <a:p>
            <a:r>
              <a:rPr lang="en-CA" dirty="0">
                <a:latin typeface="Arial Black" panose="020B0A04020102020204" pitchFamily="34" charset="0"/>
              </a:rPr>
              <a:t>Step 3</a:t>
            </a:r>
          </a:p>
          <a:p>
            <a:pPr lvl="1"/>
            <a:r>
              <a:rPr lang="en-CA" dirty="0"/>
              <a:t>Click the link.</a:t>
            </a:r>
          </a:p>
          <a:p>
            <a:pPr lvl="1"/>
            <a:r>
              <a:rPr lang="en-CA" dirty="0"/>
              <a:t>Choose addition and a level to answer the questions (10 minutes). 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3E372-0F31-47F3-9445-4F14EBA222B2}"/>
              </a:ext>
            </a:extLst>
          </p:cNvPr>
          <p:cNvSpPr txBox="1"/>
          <p:nvPr/>
        </p:nvSpPr>
        <p:spPr>
          <a:xfrm>
            <a:off x="4323781" y="2803430"/>
            <a:ext cx="348557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Arial Black" panose="020B0A04020102020204" pitchFamily="34" charset="0"/>
              </a:rPr>
              <a:t>Step 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200" dirty="0"/>
              <a:t>Click the link.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200" dirty="0"/>
              <a:t>Choose Addition and a level to answer the flashcards (10 minutes).</a:t>
            </a:r>
          </a:p>
          <a:p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1E365A-DE42-41CE-B412-2A499485DBA9}"/>
              </a:ext>
            </a:extLst>
          </p:cNvPr>
          <p:cNvSpPr txBox="1">
            <a:spLocks/>
          </p:cNvSpPr>
          <p:nvPr/>
        </p:nvSpPr>
        <p:spPr>
          <a:xfrm>
            <a:off x="838200" y="1855264"/>
            <a:ext cx="10515600" cy="882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rgbClr val="FF0000"/>
                </a:solidFill>
              </a:rPr>
              <a:t>I can show my understanding of adding numbers.</a:t>
            </a: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BF67C72D-BF49-4567-A05C-E2ED892E3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606" y="5296233"/>
            <a:ext cx="1187422" cy="1386555"/>
          </a:xfrm>
          <a:prstGeom prst="rect">
            <a:avLst/>
          </a:prstGeom>
        </p:spPr>
      </p:pic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F28F6CBC-04E5-4BDC-9FBC-75F5CBA49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5450" y="4996799"/>
            <a:ext cx="1914525" cy="1276350"/>
          </a:xfrm>
          <a:prstGeom prst="rect">
            <a:avLst/>
          </a:prstGeom>
        </p:spPr>
      </p:pic>
      <p:pic>
        <p:nvPicPr>
          <p:cNvPr id="10" name="Picture 9">
            <a:hlinkClick r:id="rId6"/>
            <a:extLst>
              <a:ext uri="{FF2B5EF4-FFF2-40B4-BE49-F238E27FC236}">
                <a16:creationId xmlns:a16="http://schemas.microsoft.com/office/drawing/2014/main" id="{78ED4ECC-0726-463F-8251-A5D5636329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623" y="4098292"/>
            <a:ext cx="2568746" cy="179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1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Props1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276</Words>
  <Application>Microsoft Office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The Hand</vt:lpstr>
      <vt:lpstr>The Serif Hand Black</vt:lpstr>
      <vt:lpstr>SketchyVTI</vt:lpstr>
      <vt:lpstr>BIesbroek’s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</dc:title>
  <dc:creator>Dan Braico</dc:creator>
  <cp:lastModifiedBy>Krystal Biesbroek</cp:lastModifiedBy>
  <cp:revision>5</cp:revision>
  <dcterms:created xsi:type="dcterms:W3CDTF">2020-03-23T19:42:18Z</dcterms:created>
  <dcterms:modified xsi:type="dcterms:W3CDTF">2020-03-26T19:52:43Z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0x01010044BCC1D7AB61D146A6566415FBD49CE6</vt:lpwstr>
  </property>
</Properties>
</file>