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6" r:id="rId8"/>
    <p:sldId id="263" r:id="rId9"/>
    <p:sldId id="264"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97D5D-FC95-474D-A941-66FA7AD2C913}" v="14" dt="2020-05-04T16:54:26.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5"/>
      <dgm:spPr/>
    </dgm:pt>
    <dgm:pt modelId="{B803F9F0-693C-403D-AA2C-6245606D94C9}" type="pres">
      <dgm:prSet presAssocID="{F5C668D3-E3AD-4D9C-AE2D-A3F4ABE2A56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5">
        <dgm:presLayoutVars>
          <dgm:chMax val="0"/>
          <dgm:chPref val="0"/>
        </dgm:presLayoutVars>
      </dgm:prSet>
      <dgm:spPr/>
    </dgm:pt>
    <dgm:pt modelId="{15073189-34A2-4FA7-A118-0F2716A7E050}" type="pres">
      <dgm:prSet presAssocID="{67DAF201-2F77-42F7-9DCF-8CC98D8B5281}"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1" presStyleCnt="5"/>
      <dgm:spPr/>
    </dgm:pt>
    <dgm:pt modelId="{74F66890-6836-412E-AB82-D13C8904CC3F}" type="pres">
      <dgm:prSet presAssocID="{2C868411-8438-47FA-8DD9-48FAE0F17DC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1" presStyleCnt="5">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2" presStyleCnt="5"/>
      <dgm:spPr/>
    </dgm:pt>
    <dgm:pt modelId="{3CF88553-4A49-4B56-B249-A288F9F80F0A}" type="pres">
      <dgm:prSet presAssocID="{D1ACC9B0-664E-48CC-A48E-9F48A93AEDD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2" presStyleCnt="5">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3" presStyleCnt="5"/>
      <dgm:spPr/>
    </dgm:pt>
    <dgm:pt modelId="{1DD0CF5F-390C-4751-93E9-8B7283403045}" type="pres">
      <dgm:prSet presAssocID="{7EB9EC78-FDE5-4DDC-A25F-917E524389B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3" presStyleCnt="5">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4" presStyleCnt="5"/>
      <dgm:spPr/>
    </dgm:pt>
    <dgm:pt modelId="{0AFA44D8-4A55-49CA-9199-FAE49E4DC97C}" type="pres">
      <dgm:prSet presAssocID="{FC60DB0D-5355-4192-8C72-FD0F6CC25F4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4" presStyleCnt="5">
        <dgm:presLayoutVars>
          <dgm:chMax val="0"/>
          <dgm:chPref val="0"/>
        </dgm:presLayoutVars>
      </dgm:prSet>
      <dgm:spPr/>
    </dgm:pt>
  </dgm:ptLst>
  <dgm:cxnLst>
    <dgm:cxn modelId="{4905B50A-AEE4-40A0-BFB6-BC83293DEAE9}" srcId="{8121B1E5-2B2A-482A-ABD5-74FBE6B4AAC5}" destId="{D1ACC9B0-664E-48CC-A48E-9F48A93AEDD4}" srcOrd="2"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4" destOrd="0" parTransId="{F5287E58-D93F-4589-8E68-0E4ED9EDC489}" sibTransId="{B3672068-D90A-4CD3-A1E7-B3C773B8E252}"/>
    <dgm:cxn modelId="{50E47E39-5380-40D3-BF3A-76B43518E850}" type="presOf" srcId="{8121B1E5-2B2A-482A-ABD5-74FBE6B4AAC5}" destId="{D8C5D3F5-91E9-4CEE-A24B-47A400EAFF34}"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3"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1"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D8703017-89BA-4518-89BE-899AA7A6AA8E}" type="presParOf" srcId="{D8C5D3F5-91E9-4CEE-A24B-47A400EAFF34}" destId="{19E36C29-FEA7-4A76-90E6-F85E297C7C1B}" srcOrd="2"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3" destOrd="0" presId="urn:microsoft.com/office/officeart/2018/2/layout/IconVerticalSolidList"/>
    <dgm:cxn modelId="{03122BA5-0DAC-4425-8376-9E5BA9A5F750}" type="presParOf" srcId="{D8C5D3F5-91E9-4CEE-A24B-47A400EAFF34}" destId="{868B8B61-7CCC-4AEF-8E2C-2C3F98DB2862}" srcOrd="4"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5" destOrd="0" presId="urn:microsoft.com/office/officeart/2018/2/layout/IconVerticalSolidList"/>
    <dgm:cxn modelId="{53928CA8-898C-44ED-BBFA-D323AAEE5F28}" type="presParOf" srcId="{D8C5D3F5-91E9-4CEE-A24B-47A400EAFF34}" destId="{2D0F1BFC-2F83-44DA-B8F5-5D656F5D42F8}" srcOrd="6"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7" destOrd="0" presId="urn:microsoft.com/office/officeart/2018/2/layout/IconVerticalSolidList"/>
    <dgm:cxn modelId="{2865A9A7-36AF-4B0E-8AEA-1F007DF4BC75}" type="presParOf" srcId="{D8C5D3F5-91E9-4CEE-A24B-47A400EAFF34}" destId="{A54DB941-D0ED-4CAA-AAA9-98678EEAB17D}" srcOrd="8"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4325"/>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78677" y="211606"/>
          <a:ext cx="506686" cy="506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1064041" y="4325"/>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1064041" y="4325"/>
        <a:ext cx="5836470" cy="921248"/>
      </dsp:txXfrm>
    </dsp:sp>
    <dsp:sp modelId="{EF59258A-103D-48F6-9F44-3F86219F0868}">
      <dsp:nvSpPr>
        <dsp:cNvPr id="0" name=""/>
        <dsp:cNvSpPr/>
      </dsp:nvSpPr>
      <dsp:spPr>
        <a:xfrm>
          <a:off x="0" y="1155885"/>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78677" y="1363166"/>
          <a:ext cx="506686" cy="506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1064041" y="1155885"/>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1064041" y="1155885"/>
        <a:ext cx="5836470" cy="921248"/>
      </dsp:txXfrm>
    </dsp:sp>
    <dsp:sp modelId="{BF84A521-7F6F-4F2C-8955-D8AEE289B8A2}">
      <dsp:nvSpPr>
        <dsp:cNvPr id="0" name=""/>
        <dsp:cNvSpPr/>
      </dsp:nvSpPr>
      <dsp:spPr>
        <a:xfrm>
          <a:off x="0" y="2307446"/>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78677" y="2514727"/>
          <a:ext cx="506686" cy="506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1064041" y="2307446"/>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1064041" y="2307446"/>
        <a:ext cx="5836470" cy="921248"/>
      </dsp:txXfrm>
    </dsp:sp>
    <dsp:sp modelId="{C3AC2113-8A24-4D71-99A7-F492A940D55D}">
      <dsp:nvSpPr>
        <dsp:cNvPr id="0" name=""/>
        <dsp:cNvSpPr/>
      </dsp:nvSpPr>
      <dsp:spPr>
        <a:xfrm>
          <a:off x="0" y="3459006"/>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78677" y="3666287"/>
          <a:ext cx="506686" cy="5066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1064041" y="3459006"/>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1064041" y="3459006"/>
        <a:ext cx="5836470" cy="921248"/>
      </dsp:txXfrm>
    </dsp:sp>
    <dsp:sp modelId="{4795723C-7943-489B-8EFD-708CC3F55B6F}">
      <dsp:nvSpPr>
        <dsp:cNvPr id="0" name=""/>
        <dsp:cNvSpPr/>
      </dsp:nvSpPr>
      <dsp:spPr>
        <a:xfrm>
          <a:off x="0" y="4610567"/>
          <a:ext cx="6900512" cy="9212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78677" y="4817848"/>
          <a:ext cx="506686" cy="5066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1064041" y="4610567"/>
          <a:ext cx="5836470" cy="92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499" tIns="97499" rIns="97499" bIns="97499"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1064041" y="4610567"/>
        <a:ext cx="5836470" cy="9212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usIG6vp_wMQ" TargetMode="Externa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krystal.biesbroek@lethsd.ab.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_Yv0QXTY8sI" TargetMode="External"/><Relationship Id="rId2" Type="http://schemas.openxmlformats.org/officeDocument/2006/relationships/hyperlink" Target="https://www.youtube.com/watch?v=1rgjOVIifEU&amp;list=PLrwsmTAHQP4EHYSK8mYNaAIv7CLkEIZKp" TargetMode="Externa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mrnussbaum.com/fun-regrouping-in-subtraction-games-from-computermice" TargetMode="External"/><Relationship Id="rId7" Type="http://schemas.openxmlformats.org/officeDocument/2006/relationships/image" Target="../media/image19.png"/><Relationship Id="rId2" Type="http://schemas.openxmlformats.org/officeDocument/2006/relationships/hyperlink" Target="https://jr.brainpop.com/math/additionandsubtraction/subtractingwithregrouping/" TargetMode="Externa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splashlearn.com/subtraction-gam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0.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err="1">
                <a:solidFill>
                  <a:schemeClr val="bg1"/>
                </a:solidFill>
              </a:rPr>
              <a:t>Biesbroek’s</a:t>
            </a:r>
            <a:r>
              <a:rPr lang="en-US" sz="4800" dirty="0">
                <a:solidFill>
                  <a:schemeClr val="bg1"/>
                </a:solidFill>
              </a:rPr>
              <a:t>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Friday, May 8,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339174853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85000" lnSpcReduction="20000"/>
          </a:bodyPr>
          <a:lstStyle/>
          <a:p>
            <a:pPr marL="0" indent="0">
              <a:buNone/>
            </a:pPr>
            <a:r>
              <a:rPr lang="en-CA" dirty="0"/>
              <a:t>Hello Grade 1/2s,</a:t>
            </a:r>
          </a:p>
          <a:p>
            <a:pPr marL="0" indent="0">
              <a:buNone/>
            </a:pPr>
            <a:r>
              <a:rPr lang="en-CA" dirty="0">
                <a:solidFill>
                  <a:srgbClr val="00B050"/>
                </a:solidFill>
              </a:rPr>
              <a:t>Happy Friday! I hope you were able to practice those regrouping addition skills. They come in handy in the later grades. Today we will be looking at the ‘tr’ double consonant blend, we will check our comprehension about Enemy Pie, and we will practice subtraction with regrouping. If you celebrate, to all the Mother’s and special women in our lives HAPPY MOTHER’S DAY! We love you! </a:t>
            </a:r>
          </a:p>
          <a:p>
            <a:pPr marL="0" indent="0">
              <a:buNone/>
            </a:pPr>
            <a:r>
              <a:rPr lang="en-CA" dirty="0"/>
              <a:t>Happy Learning,</a:t>
            </a:r>
          </a:p>
          <a:p>
            <a:pPr marL="0" indent="0">
              <a:buNone/>
            </a:pPr>
            <a:r>
              <a:rPr lang="en-CA" dirty="0"/>
              <a:t>Mrs. Biesbroek</a:t>
            </a:r>
          </a:p>
        </p:txBody>
      </p:sp>
      <p:pic>
        <p:nvPicPr>
          <p:cNvPr id="3" name="Picture 2">
            <a:extLst>
              <a:ext uri="{FF2B5EF4-FFF2-40B4-BE49-F238E27FC236}">
                <a16:creationId xmlns:a16="http://schemas.microsoft.com/office/drawing/2014/main" id="{D157ABB8-AE9F-4BCC-83F3-563C85104833}"/>
              </a:ext>
            </a:extLst>
          </p:cNvPr>
          <p:cNvPicPr>
            <a:picLocks noChangeAspect="1"/>
          </p:cNvPicPr>
          <p:nvPr/>
        </p:nvPicPr>
        <p:blipFill>
          <a:blip r:embed="rId2"/>
          <a:stretch>
            <a:fillRect/>
          </a:stretch>
        </p:blipFill>
        <p:spPr>
          <a:xfrm>
            <a:off x="1924580" y="1999734"/>
            <a:ext cx="3371380" cy="4493141"/>
          </a:xfrm>
          <a:prstGeom prst="rect">
            <a:avLst/>
          </a:prstGeo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a:bodyPr>
          <a:lstStyle/>
          <a:p>
            <a:pPr marL="0" indent="0">
              <a:buNone/>
            </a:pPr>
            <a:r>
              <a:rPr lang="en-US" dirty="0">
                <a:latin typeface="Arial Black" panose="020B0A04020102020204" pitchFamily="34" charset="0"/>
              </a:rPr>
              <a:t>Step 1</a:t>
            </a:r>
          </a:p>
          <a:p>
            <a:r>
              <a:rPr lang="en-CA" dirty="0"/>
              <a:t>Click and watch the </a:t>
            </a:r>
            <a:r>
              <a:rPr lang="en-CA" dirty="0">
                <a:hlinkClick r:id="rId2"/>
              </a:rPr>
              <a:t>video</a:t>
            </a:r>
            <a:r>
              <a:rPr lang="en-CA" dirty="0"/>
              <a:t>.</a:t>
            </a:r>
          </a:p>
          <a:p>
            <a:pPr marL="0" indent="0">
              <a:buNone/>
            </a:pPr>
            <a:r>
              <a:rPr lang="en-US" dirty="0">
                <a:latin typeface="Arial Black" panose="020B0A04020102020204" pitchFamily="34" charset="0"/>
              </a:rPr>
              <a:t>Step 2</a:t>
            </a:r>
          </a:p>
          <a:p>
            <a:r>
              <a:rPr lang="en-CA" dirty="0"/>
              <a:t>Read a book from home or on </a:t>
            </a:r>
            <a:r>
              <a:rPr lang="en-CA" dirty="0">
                <a:hlinkClick r:id="rId3"/>
              </a:rPr>
              <a:t>RAZ kids</a:t>
            </a:r>
            <a:r>
              <a:rPr lang="en-CA" dirty="0"/>
              <a:t>.</a:t>
            </a:r>
          </a:p>
          <a:p>
            <a:r>
              <a:rPr lang="en-CA" dirty="0"/>
              <a:t>Find any ‘tr’ words in your book. Remember to always keep trying like </a:t>
            </a:r>
            <a:r>
              <a:rPr lang="en-CA" dirty="0" err="1"/>
              <a:t>Tryin</a:t>
            </a:r>
            <a:r>
              <a:rPr lang="en-CA" dirty="0"/>
              <a:t>’ Lion and solve those tricky words – don’t quit. </a:t>
            </a:r>
          </a:p>
          <a:p>
            <a:pPr marL="0" indent="0">
              <a:buNone/>
            </a:pPr>
            <a:r>
              <a:rPr lang="en-US" dirty="0">
                <a:latin typeface="Arial Black" panose="020B0A04020102020204" pitchFamily="34" charset="0"/>
              </a:rPr>
              <a:t>Step 3</a:t>
            </a:r>
          </a:p>
          <a:p>
            <a:r>
              <a:rPr lang="en-CA" dirty="0"/>
              <a:t>Share your words you found with a parent or share it with Mrs. Biesbroek in an </a:t>
            </a:r>
            <a:r>
              <a:rPr lang="en-CA" dirty="0">
                <a:hlinkClick r:id="rId4"/>
              </a:rPr>
              <a:t>email.</a:t>
            </a:r>
            <a:endParaRPr lang="en-CA" dirty="0"/>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apply a variety of strategies to help solve words.</a:t>
            </a:r>
            <a:endParaRPr lang="en-CA" dirty="0">
              <a:solidFill>
                <a:schemeClr val="accent4"/>
              </a:solidFill>
            </a:endParaRPr>
          </a:p>
        </p:txBody>
      </p:sp>
      <p:pic>
        <p:nvPicPr>
          <p:cNvPr id="9" name="Picture 8">
            <a:extLst>
              <a:ext uri="{FF2B5EF4-FFF2-40B4-BE49-F238E27FC236}">
                <a16:creationId xmlns:a16="http://schemas.microsoft.com/office/drawing/2014/main" id="{485DE2CF-E8D3-473C-9B77-368C7B893C5B}"/>
              </a:ext>
            </a:extLst>
          </p:cNvPr>
          <p:cNvPicPr>
            <a:picLocks noChangeAspect="1"/>
          </p:cNvPicPr>
          <p:nvPr/>
        </p:nvPicPr>
        <p:blipFill>
          <a:blip r:embed="rId5"/>
          <a:stretch>
            <a:fillRect/>
          </a:stretch>
        </p:blipFill>
        <p:spPr>
          <a:xfrm rot="5400000">
            <a:off x="1113374" y="-55887"/>
            <a:ext cx="2514534" cy="3357960"/>
          </a:xfrm>
          <a:prstGeom prst="rect">
            <a:avLst/>
          </a:prstGeom>
        </p:spPr>
      </p:pic>
      <p:pic>
        <p:nvPicPr>
          <p:cNvPr id="3" name="Picture 2">
            <a:hlinkClick r:id="rId2"/>
            <a:extLst>
              <a:ext uri="{FF2B5EF4-FFF2-40B4-BE49-F238E27FC236}">
                <a16:creationId xmlns:a16="http://schemas.microsoft.com/office/drawing/2014/main" id="{2D557833-549F-4314-9BAD-290A623583EF}"/>
              </a:ext>
            </a:extLst>
          </p:cNvPr>
          <p:cNvPicPr>
            <a:picLocks noChangeAspect="1"/>
          </p:cNvPicPr>
          <p:nvPr/>
        </p:nvPicPr>
        <p:blipFill>
          <a:blip r:embed="rId6"/>
          <a:stretch>
            <a:fillRect/>
          </a:stretch>
        </p:blipFill>
        <p:spPr>
          <a:xfrm>
            <a:off x="8800733" y="548640"/>
            <a:ext cx="1234221" cy="1344374"/>
          </a:xfrm>
          <a:prstGeom prst="rect">
            <a:avLst/>
          </a:prstGeom>
        </p:spPr>
      </p:pic>
    </p:spTree>
    <p:extLst>
      <p:ext uri="{BB962C8B-B14F-4D97-AF65-F5344CB8AC3E}">
        <p14:creationId xmlns:p14="http://schemas.microsoft.com/office/powerpoint/2010/main" val="383882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listen to Mrs. </a:t>
            </a:r>
            <a:r>
              <a:rPr lang="en-US" dirty="0" err="1"/>
              <a:t>Biesbroek</a:t>
            </a:r>
            <a:r>
              <a:rPr lang="en-US" dirty="0"/>
              <a:t> read Enemy Pie.</a:t>
            </a:r>
          </a:p>
          <a:p>
            <a:pPr marL="0" indent="0">
              <a:buNone/>
            </a:pPr>
            <a:r>
              <a:rPr lang="en-US" dirty="0">
                <a:latin typeface="Arial Black" panose="020B0A04020102020204" pitchFamily="34" charset="0"/>
              </a:rPr>
              <a:t>Step 2</a:t>
            </a:r>
          </a:p>
          <a:p>
            <a:r>
              <a:rPr lang="en-CA" dirty="0"/>
              <a:t>Read and answer the questions from the comprehension quiz to see how well you remember Enemy Pie.</a:t>
            </a:r>
          </a:p>
          <a:p>
            <a:pPr marL="0" indent="0">
              <a:buNone/>
            </a:pPr>
            <a:r>
              <a:rPr lang="en-US" dirty="0">
                <a:latin typeface="Arial Black" panose="020B0A04020102020204" pitchFamily="34" charset="0"/>
              </a:rPr>
              <a:t>Step 3</a:t>
            </a:r>
          </a:p>
          <a:p>
            <a:r>
              <a:rPr lang="en-CA" dirty="0"/>
              <a:t>Click the </a:t>
            </a:r>
            <a:r>
              <a:rPr lang="en-CA" dirty="0">
                <a:hlinkClick r:id="rId3"/>
              </a:rPr>
              <a:t>video</a:t>
            </a:r>
            <a:r>
              <a:rPr lang="en-CA" dirty="0"/>
              <a:t> and see the answers to the comprehension quiz. How did you do?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check for capital letters, punctuation and errors in spelling.</a:t>
            </a:r>
            <a:endParaRPr lang="en-CA" dirty="0">
              <a:solidFill>
                <a:schemeClr val="accent5">
                  <a:lumMod val="75000"/>
                </a:schemeClr>
              </a:solidFill>
            </a:endParaRPr>
          </a:p>
        </p:txBody>
      </p:sp>
      <p:pic>
        <p:nvPicPr>
          <p:cNvPr id="3" name="Picture 2">
            <a:extLst>
              <a:ext uri="{FF2B5EF4-FFF2-40B4-BE49-F238E27FC236}">
                <a16:creationId xmlns:a16="http://schemas.microsoft.com/office/drawing/2014/main" id="{3E1B0F5F-815F-4647-83DF-9C6E04CAB7B4}"/>
              </a:ext>
            </a:extLst>
          </p:cNvPr>
          <p:cNvPicPr>
            <a:picLocks noChangeAspect="1"/>
          </p:cNvPicPr>
          <p:nvPr/>
        </p:nvPicPr>
        <p:blipFill>
          <a:blip r:embed="rId4"/>
          <a:stretch>
            <a:fillRect/>
          </a:stretch>
        </p:blipFill>
        <p:spPr>
          <a:xfrm>
            <a:off x="588784" y="3934736"/>
            <a:ext cx="3932237" cy="2614444"/>
          </a:xfrm>
          <a:prstGeom prst="rect">
            <a:avLst/>
          </a:prstGeom>
        </p:spPr>
      </p:pic>
      <p:pic>
        <p:nvPicPr>
          <p:cNvPr id="8" name="Picture 2">
            <a:hlinkClick r:id="rId2"/>
            <a:extLst>
              <a:ext uri="{FF2B5EF4-FFF2-40B4-BE49-F238E27FC236}">
                <a16:creationId xmlns:a16="http://schemas.microsoft.com/office/drawing/2014/main" id="{6F1E0C25-9A5D-44CB-BF75-6E4BA56F0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806" y="457200"/>
            <a:ext cx="1805428" cy="223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48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20000"/>
          </a:bodyPr>
          <a:lstStyle/>
          <a:p>
            <a:pPr marL="0" indent="0">
              <a:buNone/>
            </a:pPr>
            <a:r>
              <a:rPr lang="en-US" dirty="0">
                <a:latin typeface="Arial Black" panose="020B0A04020102020204" pitchFamily="34" charset="0"/>
              </a:rPr>
              <a:t>Step 1</a:t>
            </a:r>
          </a:p>
          <a:p>
            <a:r>
              <a:rPr lang="en-US" dirty="0"/>
              <a:t>Click the </a:t>
            </a:r>
            <a:r>
              <a:rPr lang="en-US" dirty="0">
                <a:hlinkClick r:id="rId2"/>
              </a:rPr>
              <a:t>video</a:t>
            </a:r>
            <a:r>
              <a:rPr lang="en-US" dirty="0"/>
              <a:t> to learn more about subtraction with regrouping. </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hlinkClick r:id="rId3"/>
              </a:rPr>
              <a:t>Practice</a:t>
            </a:r>
            <a:r>
              <a:rPr lang="en-US" dirty="0"/>
              <a:t> your subtraction regrouping skills.</a:t>
            </a:r>
          </a:p>
          <a:p>
            <a:r>
              <a:rPr lang="en-US" dirty="0">
                <a:hlinkClick r:id="rId4"/>
              </a:rPr>
              <a:t>Subtract</a:t>
            </a:r>
            <a:r>
              <a:rPr lang="en-US" dirty="0"/>
              <a:t> 2-digit numbers by 2-digit numbers.</a:t>
            </a:r>
          </a:p>
          <a:p>
            <a:pPr lvl="1"/>
            <a:r>
              <a:rPr lang="en-US" dirty="0"/>
              <a:t>Click Sign In </a:t>
            </a:r>
            <a:r>
              <a:rPr lang="en-US" dirty="0">
                <a:sym typeface="Wingdings" panose="05000000000000000000" pitchFamily="2" charset="2"/>
              </a:rPr>
              <a:t> Class  JUMJUU  find name </a:t>
            </a:r>
          </a:p>
          <a:p>
            <a:pPr marL="457200" lvl="1" indent="0">
              <a:buNone/>
            </a:pPr>
            <a:r>
              <a:rPr lang="en-US" dirty="0">
                <a:sym typeface="Wingdings" panose="05000000000000000000" pitchFamily="2" charset="2"/>
              </a:rPr>
              <a:t> Password: 1234</a:t>
            </a:r>
            <a:endParaRPr lang="en-US" dirty="0"/>
          </a:p>
          <a:p>
            <a:endParaRPr lang="en-US" dirty="0"/>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show an understanding of subtracting numbers. </a:t>
            </a:r>
            <a:endParaRPr lang="en-CA" dirty="0">
              <a:solidFill>
                <a:schemeClr val="accent6"/>
              </a:solidFill>
            </a:endParaRPr>
          </a:p>
        </p:txBody>
      </p:sp>
      <p:pic>
        <p:nvPicPr>
          <p:cNvPr id="3" name="Picture 2">
            <a:hlinkClick r:id="rId2"/>
            <a:extLst>
              <a:ext uri="{FF2B5EF4-FFF2-40B4-BE49-F238E27FC236}">
                <a16:creationId xmlns:a16="http://schemas.microsoft.com/office/drawing/2014/main" id="{D69869E1-4892-493A-8184-E943A581AE73}"/>
              </a:ext>
            </a:extLst>
          </p:cNvPr>
          <p:cNvPicPr>
            <a:picLocks noChangeAspect="1"/>
          </p:cNvPicPr>
          <p:nvPr/>
        </p:nvPicPr>
        <p:blipFill>
          <a:blip r:embed="rId5"/>
          <a:stretch>
            <a:fillRect/>
          </a:stretch>
        </p:blipFill>
        <p:spPr>
          <a:xfrm>
            <a:off x="943122" y="548640"/>
            <a:ext cx="3067288" cy="2194560"/>
          </a:xfrm>
          <a:prstGeom prst="rect">
            <a:avLst/>
          </a:prstGeom>
        </p:spPr>
      </p:pic>
      <p:pic>
        <p:nvPicPr>
          <p:cNvPr id="4" name="Picture 3">
            <a:hlinkClick r:id="rId3"/>
            <a:extLst>
              <a:ext uri="{FF2B5EF4-FFF2-40B4-BE49-F238E27FC236}">
                <a16:creationId xmlns:a16="http://schemas.microsoft.com/office/drawing/2014/main" id="{D02C9C97-4093-4AC3-8F52-7B270C2DE7FB}"/>
              </a:ext>
            </a:extLst>
          </p:cNvPr>
          <p:cNvPicPr>
            <a:picLocks noChangeAspect="1"/>
          </p:cNvPicPr>
          <p:nvPr/>
        </p:nvPicPr>
        <p:blipFill>
          <a:blip r:embed="rId6"/>
          <a:stretch>
            <a:fillRect/>
          </a:stretch>
        </p:blipFill>
        <p:spPr>
          <a:xfrm>
            <a:off x="10425346" y="3595693"/>
            <a:ext cx="1117599" cy="895164"/>
          </a:xfrm>
          <a:prstGeom prst="rect">
            <a:avLst/>
          </a:prstGeom>
        </p:spPr>
      </p:pic>
      <p:pic>
        <p:nvPicPr>
          <p:cNvPr id="5" name="Picture 4">
            <a:hlinkClick r:id="rId4"/>
            <a:extLst>
              <a:ext uri="{FF2B5EF4-FFF2-40B4-BE49-F238E27FC236}">
                <a16:creationId xmlns:a16="http://schemas.microsoft.com/office/drawing/2014/main" id="{EA5C0DDD-2666-4D00-A0DB-F0497E0A5D0A}"/>
              </a:ext>
            </a:extLst>
          </p:cNvPr>
          <p:cNvPicPr>
            <a:picLocks noChangeAspect="1"/>
          </p:cNvPicPr>
          <p:nvPr/>
        </p:nvPicPr>
        <p:blipFill>
          <a:blip r:embed="rId7"/>
          <a:stretch>
            <a:fillRect/>
          </a:stretch>
        </p:blipFill>
        <p:spPr>
          <a:xfrm>
            <a:off x="10296321" y="4621886"/>
            <a:ext cx="1164870" cy="924539"/>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Props1.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3.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docProps/app.xml><?xml version="1.0" encoding="utf-8"?>
<Properties xmlns="http://schemas.openxmlformats.org/officeDocument/2006/extended-properties" xmlns:vt="http://schemas.openxmlformats.org/officeDocument/2006/docPropsVTypes">
  <TotalTime>7336</TotalTime>
  <Words>355</Words>
  <Application>Microsoft Office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The Hand</vt:lpstr>
      <vt:lpstr>The Serif Hand Black</vt:lpstr>
      <vt:lpstr>SketchyVTI</vt:lpstr>
      <vt:lpstr>Biesbroek’s Class 1/2</vt:lpstr>
      <vt:lpstr>Table of contents</vt:lpstr>
      <vt:lpstr>Morning message</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Krystal Biesbroek</cp:lastModifiedBy>
  <cp:revision>25</cp:revision>
  <dcterms:created xsi:type="dcterms:W3CDTF">2020-03-31T19:26:18Z</dcterms:created>
  <dcterms:modified xsi:type="dcterms:W3CDTF">2020-05-22T14:22:05Z</dcterms:modified>
</cp:coreProperties>
</file>