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6" r:id="rId8"/>
    <p:sldId id="263"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64713-0097-489F-B4C9-2C8C0CB28216}" v="14" dt="2020-05-04T17:05:23.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5"/>
      <dgm:spPr/>
    </dgm:pt>
    <dgm:pt modelId="{B803F9F0-693C-403D-AA2C-6245606D94C9}" type="pres">
      <dgm:prSet presAssocID="{F5C668D3-E3AD-4D9C-AE2D-A3F4ABE2A56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5">
        <dgm:presLayoutVars>
          <dgm:chMax val="0"/>
          <dgm:chPref val="0"/>
        </dgm:presLayoutVars>
      </dgm:prSet>
      <dgm:spPr/>
    </dgm:pt>
    <dgm:pt modelId="{15073189-34A2-4FA7-A118-0F2716A7E050}" type="pres">
      <dgm:prSet presAssocID="{67DAF201-2F77-42F7-9DCF-8CC98D8B5281}"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1" presStyleCnt="5"/>
      <dgm:spPr/>
    </dgm:pt>
    <dgm:pt modelId="{74F66890-6836-412E-AB82-D13C8904CC3F}" type="pres">
      <dgm:prSet presAssocID="{2C868411-8438-47FA-8DD9-48FAE0F17DC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1" presStyleCnt="5">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2" presStyleCnt="5"/>
      <dgm:spPr/>
    </dgm:pt>
    <dgm:pt modelId="{3CF88553-4A49-4B56-B249-A288F9F80F0A}" type="pres">
      <dgm:prSet presAssocID="{D1ACC9B0-664E-48CC-A48E-9F48A93AEDD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2" presStyleCnt="5">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3" presStyleCnt="5"/>
      <dgm:spPr/>
    </dgm:pt>
    <dgm:pt modelId="{1DD0CF5F-390C-4751-93E9-8B7283403045}" type="pres">
      <dgm:prSet presAssocID="{7EB9EC78-FDE5-4DDC-A25F-917E524389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3" presStyleCnt="5">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4" presStyleCnt="5"/>
      <dgm:spPr/>
    </dgm:pt>
    <dgm:pt modelId="{0AFA44D8-4A55-49CA-9199-FAE49E4DC97C}" type="pres">
      <dgm:prSet presAssocID="{FC60DB0D-5355-4192-8C72-FD0F6CC25F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4" presStyleCnt="5">
        <dgm:presLayoutVars>
          <dgm:chMax val="0"/>
          <dgm:chPref val="0"/>
        </dgm:presLayoutVars>
      </dgm:prSet>
      <dgm:spPr/>
    </dgm:pt>
  </dgm:ptLst>
  <dgm:cxnLst>
    <dgm:cxn modelId="{4905B50A-AEE4-40A0-BFB6-BC83293DEAE9}" srcId="{8121B1E5-2B2A-482A-ABD5-74FBE6B4AAC5}" destId="{D1ACC9B0-664E-48CC-A48E-9F48A93AEDD4}" srcOrd="2"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4" destOrd="0" parTransId="{F5287E58-D93F-4589-8E68-0E4ED9EDC489}" sibTransId="{B3672068-D90A-4CD3-A1E7-B3C773B8E252}"/>
    <dgm:cxn modelId="{50E47E39-5380-40D3-BF3A-76B43518E850}" type="presOf" srcId="{8121B1E5-2B2A-482A-ABD5-74FBE6B4AAC5}" destId="{D8C5D3F5-91E9-4CEE-A24B-47A400EAFF34}"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3"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1"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D8703017-89BA-4518-89BE-899AA7A6AA8E}" type="presParOf" srcId="{D8C5D3F5-91E9-4CEE-A24B-47A400EAFF34}" destId="{19E36C29-FEA7-4A76-90E6-F85E297C7C1B}" srcOrd="2"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3" destOrd="0" presId="urn:microsoft.com/office/officeart/2018/2/layout/IconVerticalSolidList"/>
    <dgm:cxn modelId="{03122BA5-0DAC-4425-8376-9E5BA9A5F750}" type="presParOf" srcId="{D8C5D3F5-91E9-4CEE-A24B-47A400EAFF34}" destId="{868B8B61-7CCC-4AEF-8E2C-2C3F98DB2862}" srcOrd="4"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5" destOrd="0" presId="urn:microsoft.com/office/officeart/2018/2/layout/IconVerticalSolidList"/>
    <dgm:cxn modelId="{53928CA8-898C-44ED-BBFA-D323AAEE5F28}" type="presParOf" srcId="{D8C5D3F5-91E9-4CEE-A24B-47A400EAFF34}" destId="{2D0F1BFC-2F83-44DA-B8F5-5D656F5D42F8}" srcOrd="6"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7" destOrd="0" presId="urn:microsoft.com/office/officeart/2018/2/layout/IconVerticalSolidList"/>
    <dgm:cxn modelId="{2865A9A7-36AF-4B0E-8AEA-1F007DF4BC75}" type="presParOf" srcId="{D8C5D3F5-91E9-4CEE-A24B-47A400EAFF34}" destId="{A54DB941-D0ED-4CAA-AAA9-98678EEAB17D}" srcOrd="8"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4325"/>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78677" y="211606"/>
          <a:ext cx="506686" cy="506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1064041" y="432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1064041" y="4325"/>
        <a:ext cx="5836470" cy="921248"/>
      </dsp:txXfrm>
    </dsp:sp>
    <dsp:sp modelId="{EF59258A-103D-48F6-9F44-3F86219F0868}">
      <dsp:nvSpPr>
        <dsp:cNvPr id="0" name=""/>
        <dsp:cNvSpPr/>
      </dsp:nvSpPr>
      <dsp:spPr>
        <a:xfrm>
          <a:off x="0" y="1155885"/>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78677" y="1363166"/>
          <a:ext cx="506686" cy="506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1064041" y="115588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1064041" y="1155885"/>
        <a:ext cx="5836470" cy="921248"/>
      </dsp:txXfrm>
    </dsp:sp>
    <dsp:sp modelId="{BF84A521-7F6F-4F2C-8955-D8AEE289B8A2}">
      <dsp:nvSpPr>
        <dsp:cNvPr id="0" name=""/>
        <dsp:cNvSpPr/>
      </dsp:nvSpPr>
      <dsp:spPr>
        <a:xfrm>
          <a:off x="0" y="2307446"/>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78677" y="2514727"/>
          <a:ext cx="506686" cy="506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1064041" y="230744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1064041" y="2307446"/>
        <a:ext cx="5836470" cy="921248"/>
      </dsp:txXfrm>
    </dsp:sp>
    <dsp:sp modelId="{C3AC2113-8A24-4D71-99A7-F492A940D55D}">
      <dsp:nvSpPr>
        <dsp:cNvPr id="0" name=""/>
        <dsp:cNvSpPr/>
      </dsp:nvSpPr>
      <dsp:spPr>
        <a:xfrm>
          <a:off x="0" y="3459006"/>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78677" y="3666287"/>
          <a:ext cx="506686" cy="506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1064041" y="345900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1064041" y="3459006"/>
        <a:ext cx="5836470" cy="921248"/>
      </dsp:txXfrm>
    </dsp:sp>
    <dsp:sp modelId="{4795723C-7943-489B-8EFD-708CC3F55B6F}">
      <dsp:nvSpPr>
        <dsp:cNvPr id="0" name=""/>
        <dsp:cNvSpPr/>
      </dsp:nvSpPr>
      <dsp:spPr>
        <a:xfrm>
          <a:off x="0" y="4610567"/>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78677" y="4817848"/>
          <a:ext cx="506686" cy="5066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1064041" y="4610567"/>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1064041" y="4610567"/>
        <a:ext cx="5836470" cy="9212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ohusxUrG5eQ" TargetMode="Externa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krystal.biesbroek@lethsd.ab.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1rgjOVIifEU&amp;list=PLrwsmTAHQP4EHYSK8mYNaAIv7CLkEIZKp"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ab.mathgames.com/skill/2.39-regrouping-tens-and-ones-i" TargetMode="External"/><Relationship Id="rId7" Type="http://schemas.openxmlformats.org/officeDocument/2006/relationships/image" Target="../media/image20.png"/><Relationship Id="rId2" Type="http://schemas.openxmlformats.org/officeDocument/2006/relationships/hyperlink" Target="https://jr.brainpop.com/math/additionandsubtraction/addingwithregrouping/" TargetMode="Externa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a.ixl.com/math/grade-1/add-a-one-digit-number-to-a-two-digit-number-with-regroup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1.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May 7,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15558903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10000"/>
          </a:bodyPr>
          <a:lstStyle/>
          <a:p>
            <a:pPr marL="0" indent="0">
              <a:buNone/>
            </a:pPr>
            <a:r>
              <a:rPr lang="en-CA" dirty="0"/>
              <a:t>Hello Kiddos,</a:t>
            </a:r>
          </a:p>
          <a:p>
            <a:pPr marL="0" indent="0">
              <a:buNone/>
            </a:pPr>
            <a:r>
              <a:rPr lang="en-CA" dirty="0">
                <a:solidFill>
                  <a:srgbClr val="7030A0"/>
                </a:solidFill>
              </a:rPr>
              <a:t>Happy Thursday! Inferences are tricky, but I know you all worked hard on finding one. Today we will be looking at the ‘gr’ double consonant blend, we will be making an opinion from the story Enemy Pie, and we will work on some addition with regrouping.</a:t>
            </a:r>
          </a:p>
          <a:p>
            <a:pPr marL="0" indent="0">
              <a:buNone/>
            </a:pPr>
            <a:r>
              <a:rPr lang="en-CA" dirty="0"/>
              <a:t>Happy Learning,</a:t>
            </a:r>
          </a:p>
          <a:p>
            <a:pPr marL="0" indent="0">
              <a:buNone/>
            </a:pPr>
            <a:r>
              <a:rPr lang="en-CA" dirty="0"/>
              <a:t>Mrs. Biesbroek</a:t>
            </a:r>
          </a:p>
        </p:txBody>
      </p:sp>
      <p:pic>
        <p:nvPicPr>
          <p:cNvPr id="7" name="Content Placeholder 6">
            <a:extLst>
              <a:ext uri="{FF2B5EF4-FFF2-40B4-BE49-F238E27FC236}">
                <a16:creationId xmlns:a16="http://schemas.microsoft.com/office/drawing/2014/main" id="{A433676F-6CA7-405B-A680-D2771586F8A7}"/>
              </a:ext>
            </a:extLst>
          </p:cNvPr>
          <p:cNvPicPr>
            <a:picLocks noGrp="1" noChangeAspect="1"/>
          </p:cNvPicPr>
          <p:nvPr>
            <p:ph sz="half" idx="1"/>
          </p:nvPr>
        </p:nvPicPr>
        <p:blipFill>
          <a:blip r:embed="rId2"/>
          <a:stretch>
            <a:fillRect/>
          </a:stretch>
        </p:blipFill>
        <p:spPr>
          <a:xfrm>
            <a:off x="1834758" y="1930629"/>
            <a:ext cx="3188484" cy="4249280"/>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a:bodyPr>
          <a:lstStyle/>
          <a:p>
            <a:pPr marL="0" indent="0">
              <a:buNone/>
            </a:pPr>
            <a:r>
              <a:rPr lang="en-US" dirty="0">
                <a:latin typeface="Arial Black" panose="020B0A04020102020204" pitchFamily="34" charset="0"/>
              </a:rPr>
              <a:t>Step 1</a:t>
            </a:r>
          </a:p>
          <a:p>
            <a:r>
              <a:rPr lang="en-CA" dirty="0"/>
              <a:t>Click and watch the </a:t>
            </a:r>
            <a:r>
              <a:rPr lang="en-CA" dirty="0">
                <a:hlinkClick r:id="rId2"/>
              </a:rPr>
              <a:t>video</a:t>
            </a:r>
            <a:r>
              <a:rPr lang="en-CA" dirty="0"/>
              <a:t>.</a:t>
            </a:r>
          </a:p>
          <a:p>
            <a:pPr marL="0" indent="0">
              <a:buNone/>
            </a:pPr>
            <a:r>
              <a:rPr lang="en-US" dirty="0">
                <a:latin typeface="Arial Black" panose="020B0A04020102020204" pitchFamily="34" charset="0"/>
              </a:rPr>
              <a:t>Step 2</a:t>
            </a:r>
          </a:p>
          <a:p>
            <a:r>
              <a:rPr lang="en-CA" dirty="0"/>
              <a:t>Read a book from home or on </a:t>
            </a:r>
            <a:r>
              <a:rPr lang="en-CA" dirty="0">
                <a:hlinkClick r:id="rId3"/>
              </a:rPr>
              <a:t>RAZ kids</a:t>
            </a:r>
            <a:r>
              <a:rPr lang="en-CA" dirty="0"/>
              <a:t>.</a:t>
            </a:r>
          </a:p>
          <a:p>
            <a:r>
              <a:rPr lang="en-CA" dirty="0"/>
              <a:t>Find any ‘gr’ words in your book. Remember to always keep trying like </a:t>
            </a:r>
            <a:r>
              <a:rPr lang="en-CA" dirty="0" err="1"/>
              <a:t>Tryin</a:t>
            </a:r>
            <a:r>
              <a:rPr lang="en-CA" dirty="0"/>
              <a:t>’ Lion and solve those tricky words – don’t quit. </a:t>
            </a:r>
          </a:p>
          <a:p>
            <a:pPr marL="0" indent="0">
              <a:buNone/>
            </a:pPr>
            <a:r>
              <a:rPr lang="en-US" dirty="0">
                <a:latin typeface="Arial Black" panose="020B0A04020102020204" pitchFamily="34" charset="0"/>
              </a:rPr>
              <a:t>Step 3</a:t>
            </a:r>
          </a:p>
          <a:p>
            <a:r>
              <a:rPr lang="en-CA" dirty="0"/>
              <a:t>Share your words you found with a parent or share it with Mrs. Biesbroek in an </a:t>
            </a:r>
            <a:r>
              <a:rPr lang="en-CA" dirty="0">
                <a:hlinkClick r:id="rId4"/>
              </a:rPr>
              <a:t>email.</a:t>
            </a:r>
            <a:endParaRPr lang="en-CA" dirty="0"/>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apply a variety of strategies to help solve words.</a:t>
            </a:r>
            <a:endParaRPr lang="en-CA" dirty="0">
              <a:solidFill>
                <a:schemeClr val="accent4"/>
              </a:solidFill>
            </a:endParaRPr>
          </a:p>
        </p:txBody>
      </p:sp>
      <p:pic>
        <p:nvPicPr>
          <p:cNvPr id="9" name="Picture 8">
            <a:extLst>
              <a:ext uri="{FF2B5EF4-FFF2-40B4-BE49-F238E27FC236}">
                <a16:creationId xmlns:a16="http://schemas.microsoft.com/office/drawing/2014/main" id="{485DE2CF-E8D3-473C-9B77-368C7B893C5B}"/>
              </a:ext>
            </a:extLst>
          </p:cNvPr>
          <p:cNvPicPr>
            <a:picLocks noChangeAspect="1"/>
          </p:cNvPicPr>
          <p:nvPr/>
        </p:nvPicPr>
        <p:blipFill>
          <a:blip r:embed="rId5"/>
          <a:stretch>
            <a:fillRect/>
          </a:stretch>
        </p:blipFill>
        <p:spPr>
          <a:xfrm rot="5400000">
            <a:off x="1113374" y="-55887"/>
            <a:ext cx="2514534" cy="3357960"/>
          </a:xfrm>
          <a:prstGeom prst="rect">
            <a:avLst/>
          </a:prstGeom>
        </p:spPr>
      </p:pic>
      <p:pic>
        <p:nvPicPr>
          <p:cNvPr id="4" name="Picture 3">
            <a:hlinkClick r:id="rId2"/>
            <a:extLst>
              <a:ext uri="{FF2B5EF4-FFF2-40B4-BE49-F238E27FC236}">
                <a16:creationId xmlns:a16="http://schemas.microsoft.com/office/drawing/2014/main" id="{4A6D4C74-6DA1-43BA-8B30-7BCB50D4576D}"/>
              </a:ext>
            </a:extLst>
          </p:cNvPr>
          <p:cNvPicPr>
            <a:picLocks noChangeAspect="1"/>
          </p:cNvPicPr>
          <p:nvPr/>
        </p:nvPicPr>
        <p:blipFill>
          <a:blip r:embed="rId6"/>
          <a:stretch>
            <a:fillRect/>
          </a:stretch>
        </p:blipFill>
        <p:spPr>
          <a:xfrm>
            <a:off x="8856785" y="548640"/>
            <a:ext cx="1632857" cy="1524000"/>
          </a:xfrm>
          <a:prstGeom prst="rect">
            <a:avLst/>
          </a:prstGeom>
        </p:spPr>
      </p:pic>
    </p:spTree>
    <p:extLst>
      <p:ext uri="{BB962C8B-B14F-4D97-AF65-F5344CB8AC3E}">
        <p14:creationId xmlns:p14="http://schemas.microsoft.com/office/powerpoint/2010/main" val="383882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listen to Mrs. </a:t>
            </a:r>
            <a:r>
              <a:rPr lang="en-US" dirty="0" err="1"/>
              <a:t>Biesbroek</a:t>
            </a:r>
            <a:r>
              <a:rPr lang="en-US" dirty="0"/>
              <a:t> read Enemy Pie.</a:t>
            </a:r>
          </a:p>
          <a:p>
            <a:pPr marL="0" indent="0">
              <a:buNone/>
            </a:pPr>
            <a:r>
              <a:rPr lang="en-US" dirty="0">
                <a:latin typeface="Arial Black" panose="020B0A04020102020204" pitchFamily="34" charset="0"/>
              </a:rPr>
              <a:t>Step 2</a:t>
            </a:r>
          </a:p>
          <a:p>
            <a:r>
              <a:rPr lang="en-CA" dirty="0"/>
              <a:t>Today, we will write an opinion about the story. Do you think it was fair for Dad to trick him into playing with Jeremy? Or tell me about your favourite part of the story and why.</a:t>
            </a:r>
          </a:p>
          <a:p>
            <a:pPr marL="0" indent="0">
              <a:buNone/>
            </a:pPr>
            <a:r>
              <a:rPr lang="en-US" dirty="0">
                <a:latin typeface="Arial Black" panose="020B0A04020102020204" pitchFamily="34" charset="0"/>
              </a:rPr>
              <a:t>Step 3</a:t>
            </a:r>
          </a:p>
          <a:p>
            <a:r>
              <a:rPr lang="en-CA" dirty="0"/>
              <a:t>Create a Word document called “Enemy Pie – Opinion”. Answer if you thought it was fair for Dad to trick the boy into playing with Jeremy or share your favourite part of the story.</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explain why an event from a story was my personal </a:t>
            </a:r>
            <a:r>
              <a:rPr lang="en-US" dirty="0" err="1">
                <a:solidFill>
                  <a:schemeClr val="accent5">
                    <a:lumMod val="75000"/>
                  </a:schemeClr>
                </a:solidFill>
              </a:rPr>
              <a:t>favourite</a:t>
            </a:r>
            <a:r>
              <a:rPr lang="en-US" dirty="0">
                <a:solidFill>
                  <a:schemeClr val="accent5">
                    <a:lumMod val="75000"/>
                  </a:schemeClr>
                </a:solidFill>
              </a:rPr>
              <a:t>.</a:t>
            </a:r>
            <a:endParaRPr lang="en-CA" dirty="0">
              <a:solidFill>
                <a:schemeClr val="accent5">
                  <a:lumMod val="75000"/>
                </a:schemeClr>
              </a:solidFill>
            </a:endParaRPr>
          </a:p>
        </p:txBody>
      </p:sp>
      <p:pic>
        <p:nvPicPr>
          <p:cNvPr id="3" name="Picture 2">
            <a:extLst>
              <a:ext uri="{FF2B5EF4-FFF2-40B4-BE49-F238E27FC236}">
                <a16:creationId xmlns:a16="http://schemas.microsoft.com/office/drawing/2014/main" id="{87F0F809-4C3B-4C0A-8A87-2C023DA8C90E}"/>
              </a:ext>
            </a:extLst>
          </p:cNvPr>
          <p:cNvPicPr>
            <a:picLocks noChangeAspect="1"/>
          </p:cNvPicPr>
          <p:nvPr/>
        </p:nvPicPr>
        <p:blipFill>
          <a:blip r:embed="rId3"/>
          <a:stretch>
            <a:fillRect/>
          </a:stretch>
        </p:blipFill>
        <p:spPr>
          <a:xfrm>
            <a:off x="665762" y="457200"/>
            <a:ext cx="1805428" cy="2279383"/>
          </a:xfrm>
          <a:prstGeom prst="rect">
            <a:avLst/>
          </a:prstGeom>
        </p:spPr>
      </p:pic>
      <p:pic>
        <p:nvPicPr>
          <p:cNvPr id="6" name="Picture 2">
            <a:hlinkClick r:id="rId2"/>
            <a:extLst>
              <a:ext uri="{FF2B5EF4-FFF2-40B4-BE49-F238E27FC236}">
                <a16:creationId xmlns:a16="http://schemas.microsoft.com/office/drawing/2014/main" id="{CF73F005-C401-467C-AA01-D6453C204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893" y="497475"/>
            <a:ext cx="1805428" cy="2239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FC5AFA-9B91-41D2-9460-625647F5B7E4}"/>
              </a:ext>
            </a:extLst>
          </p:cNvPr>
          <p:cNvPicPr>
            <a:picLocks noChangeAspect="1"/>
          </p:cNvPicPr>
          <p:nvPr/>
        </p:nvPicPr>
        <p:blipFill>
          <a:blip r:embed="rId5"/>
          <a:stretch>
            <a:fillRect/>
          </a:stretch>
        </p:blipFill>
        <p:spPr>
          <a:xfrm>
            <a:off x="3684468" y="5103806"/>
            <a:ext cx="1205363" cy="967810"/>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more about adding with regrouping.</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hlinkClick r:id="rId3"/>
              </a:rPr>
              <a:t>Write</a:t>
            </a:r>
            <a:r>
              <a:rPr lang="en-US" dirty="0"/>
              <a:t> the number to add the 10s and 1s.</a:t>
            </a:r>
          </a:p>
          <a:p>
            <a:r>
              <a:rPr lang="en-US" dirty="0">
                <a:hlinkClick r:id="rId4"/>
              </a:rPr>
              <a:t>Answer</a:t>
            </a:r>
            <a:r>
              <a:rPr lang="en-US" dirty="0"/>
              <a:t> the addition problems with regrouping.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show an understanding </a:t>
            </a:r>
            <a:r>
              <a:rPr lang="en-US">
                <a:solidFill>
                  <a:schemeClr val="accent6"/>
                </a:solidFill>
              </a:rPr>
              <a:t>of adding numbers. </a:t>
            </a:r>
            <a:endParaRPr lang="en-CA" dirty="0">
              <a:solidFill>
                <a:schemeClr val="accent6"/>
              </a:solidFill>
            </a:endParaRPr>
          </a:p>
        </p:txBody>
      </p:sp>
      <p:pic>
        <p:nvPicPr>
          <p:cNvPr id="3" name="Picture 2">
            <a:hlinkClick r:id="rId2"/>
            <a:extLst>
              <a:ext uri="{FF2B5EF4-FFF2-40B4-BE49-F238E27FC236}">
                <a16:creationId xmlns:a16="http://schemas.microsoft.com/office/drawing/2014/main" id="{DD9D7551-0E53-4F8F-87EE-B9D387B30183}"/>
              </a:ext>
            </a:extLst>
          </p:cNvPr>
          <p:cNvPicPr>
            <a:picLocks noChangeAspect="1"/>
          </p:cNvPicPr>
          <p:nvPr/>
        </p:nvPicPr>
        <p:blipFill>
          <a:blip r:embed="rId5"/>
          <a:stretch>
            <a:fillRect/>
          </a:stretch>
        </p:blipFill>
        <p:spPr>
          <a:xfrm>
            <a:off x="1272960" y="693279"/>
            <a:ext cx="2886919" cy="2016261"/>
          </a:xfrm>
          <a:prstGeom prst="rect">
            <a:avLst/>
          </a:prstGeom>
        </p:spPr>
      </p:pic>
      <p:pic>
        <p:nvPicPr>
          <p:cNvPr id="4" name="Picture 3">
            <a:hlinkClick r:id="rId4"/>
            <a:extLst>
              <a:ext uri="{FF2B5EF4-FFF2-40B4-BE49-F238E27FC236}">
                <a16:creationId xmlns:a16="http://schemas.microsoft.com/office/drawing/2014/main" id="{7818BC0C-F81E-416B-A160-A833A27FD959}"/>
              </a:ext>
            </a:extLst>
          </p:cNvPr>
          <p:cNvPicPr>
            <a:picLocks noChangeAspect="1"/>
          </p:cNvPicPr>
          <p:nvPr/>
        </p:nvPicPr>
        <p:blipFill>
          <a:blip r:embed="rId6"/>
          <a:stretch>
            <a:fillRect/>
          </a:stretch>
        </p:blipFill>
        <p:spPr>
          <a:xfrm>
            <a:off x="10743080" y="5315662"/>
            <a:ext cx="609132" cy="532991"/>
          </a:xfrm>
          <a:prstGeom prst="rect">
            <a:avLst/>
          </a:prstGeom>
        </p:spPr>
      </p:pic>
      <p:pic>
        <p:nvPicPr>
          <p:cNvPr id="5" name="Picture 4">
            <a:hlinkClick r:id="rId3"/>
            <a:extLst>
              <a:ext uri="{FF2B5EF4-FFF2-40B4-BE49-F238E27FC236}">
                <a16:creationId xmlns:a16="http://schemas.microsoft.com/office/drawing/2014/main" id="{E0B2412B-D515-4CC9-8F27-32CFA5159475}"/>
              </a:ext>
            </a:extLst>
          </p:cNvPr>
          <p:cNvPicPr>
            <a:picLocks noChangeAspect="1"/>
          </p:cNvPicPr>
          <p:nvPr/>
        </p:nvPicPr>
        <p:blipFill>
          <a:blip r:embed="rId7"/>
          <a:stretch>
            <a:fillRect/>
          </a:stretch>
        </p:blipFill>
        <p:spPr>
          <a:xfrm>
            <a:off x="10454920" y="4417035"/>
            <a:ext cx="897292" cy="767104"/>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7102</TotalTime>
  <Words>364</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The Hand</vt:lpstr>
      <vt:lpstr>The Serif Hand Black</vt:lpstr>
      <vt:lpstr>SketchyVTI</vt:lpstr>
      <vt:lpstr>Biesbroek’s Class 1/2</vt:lpstr>
      <vt:lpstr>Table of contents</vt:lpstr>
      <vt:lpstr>Morning message</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23</cp:revision>
  <dcterms:created xsi:type="dcterms:W3CDTF">2020-03-31T19:26:18Z</dcterms:created>
  <dcterms:modified xsi:type="dcterms:W3CDTF">2020-05-22T14:39:37Z</dcterms:modified>
</cp:coreProperties>
</file>