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6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4D2D95-828B-41CE-BBBF-95ECA4A0B29A}" v="10" dt="2020-05-01T15:56:52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keFC6emz40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1rgjOVIifEU&amp;list=PLrwsmTAHQP4EHYSK8mYNaAIv7CLkEIZKp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place-value-basketball" TargetMode="External"/><Relationship Id="rId2" Type="http://schemas.openxmlformats.org/officeDocument/2006/relationships/hyperlink" Target="https://www.youtube.com/watch?v=21l3Jg5_MC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Wednesday, May 6,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21268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Boys &amp; Girls,</a:t>
            </a:r>
          </a:p>
          <a:p>
            <a:pPr marL="0" indent="0">
              <a:buNone/>
            </a:pPr>
            <a:r>
              <a:rPr lang="en-CA" dirty="0">
                <a:solidFill>
                  <a:srgbClr val="CC3300"/>
                </a:solidFill>
              </a:rPr>
              <a:t>Happy Wednesday! I hope you were able to find a connection to Enemy Pie yesterday. Today we will be looking at the ‘</a:t>
            </a:r>
            <a:r>
              <a:rPr lang="en-CA" dirty="0" err="1">
                <a:solidFill>
                  <a:srgbClr val="CC3300"/>
                </a:solidFill>
              </a:rPr>
              <a:t>dr</a:t>
            </a:r>
            <a:r>
              <a:rPr lang="en-CA" dirty="0">
                <a:solidFill>
                  <a:srgbClr val="CC3300"/>
                </a:solidFill>
              </a:rPr>
              <a:t>’ consonant blend, we will read Enemy Pie again and make an inference on the story, and we will practice our place value skills again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6FAB0A-30D8-4075-827F-4A3F3A300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576" y="1914990"/>
            <a:ext cx="3188484" cy="42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dr</a:t>
            </a:r>
            <a:r>
              <a:rPr lang="en-CA" dirty="0"/>
              <a:t>’ words in your book. Remember to always keep trying like </a:t>
            </a:r>
            <a:r>
              <a:rPr lang="en-CA" dirty="0" err="1"/>
              <a:t>Tryin</a:t>
            </a:r>
            <a:r>
              <a:rPr lang="en-CA" dirty="0"/>
              <a:t>’ Lion and solve those tricky words – don’t quit.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5DE2CF-E8D3-473C-9B77-368C7B893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113374" y="-55887"/>
            <a:ext cx="2514534" cy="3357960"/>
          </a:xfrm>
          <a:prstGeom prst="rect">
            <a:avLst/>
          </a:prstGeom>
        </p:spPr>
      </p:pic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01D60132-ED21-40D9-9E30-7A0D9D041C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8871" y="548640"/>
            <a:ext cx="1799395" cy="132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Mrs. </a:t>
            </a:r>
            <a:r>
              <a:rPr lang="en-US" dirty="0" err="1"/>
              <a:t>Biesbroek</a:t>
            </a:r>
            <a:r>
              <a:rPr lang="en-US" dirty="0"/>
              <a:t> </a:t>
            </a:r>
            <a:r>
              <a:rPr lang="en-US"/>
              <a:t>read Enemy Pie.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 we will make an inference about the story. Why do you think Dad suggested he go play with Jeremy?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Create a Word Document called “Enemy Pie – Inference” and write down your answer of why you thought the Dad suggested the boy go play with Jeremy.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express thoughts related to events and characters in the book.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E41817-29F0-46E0-8F82-41D3A46D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" y="513677"/>
            <a:ext cx="1719958" cy="2182632"/>
          </a:xfrm>
          <a:prstGeom prst="rect">
            <a:avLst/>
          </a:prstGeom>
        </p:spPr>
      </p:pic>
      <p:pic>
        <p:nvPicPr>
          <p:cNvPr id="6" name="Picture 2">
            <a:hlinkClick r:id="rId2"/>
            <a:extLst>
              <a:ext uri="{FF2B5EF4-FFF2-40B4-BE49-F238E27FC236}">
                <a16:creationId xmlns:a16="http://schemas.microsoft.com/office/drawing/2014/main" id="{86632C19-1975-441F-848B-87519EE4F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537" y="457200"/>
            <a:ext cx="1805428" cy="223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CA02D-4B63-45F1-B735-4666B9DAB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3248" y="4608346"/>
            <a:ext cx="1205363" cy="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291970" cy="5431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place value.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Find</a:t>
            </a:r>
            <a:r>
              <a:rPr lang="en-US" dirty="0"/>
              <a:t> the number the base ten block represents.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Represent the number 47 using objects found around your house as base ten blocks. For example, 10s could be markers, and 1s could be lids.</a:t>
            </a:r>
          </a:p>
          <a:p>
            <a:r>
              <a:rPr lang="en-US" dirty="0"/>
              <a:t>Take a picture and put it on your ClassDojo portfolio.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show the place value of numerals to 100.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7A8E77E-779C-48A4-97C6-39166D6C1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05" y="828216"/>
            <a:ext cx="3701002" cy="1945936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B0DF99B6-AF09-4565-A7C1-37FC6BF07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6670" y="2148055"/>
            <a:ext cx="1671897" cy="111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8389</TotalTime>
  <Words>358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27</cp:revision>
  <dcterms:created xsi:type="dcterms:W3CDTF">2020-03-31T19:26:18Z</dcterms:created>
  <dcterms:modified xsi:type="dcterms:W3CDTF">2020-05-22T14:53:56Z</dcterms:modified>
</cp:coreProperties>
</file>