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3C69D-F1FE-49F8-9B4C-3B7AD8809D15}" v="13" dt="2020-05-04T17:01:00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00GjOqBRXAc&amp;t=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1rgjOVIifEU&amp;list=PLrwsmTAHQP4EHYSK8mYNaAIv7CLkEIZKp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playground.com/place_value_party.html" TargetMode="External"/><Relationship Id="rId2" Type="http://schemas.openxmlformats.org/officeDocument/2006/relationships/hyperlink" Target="https://jr.brainpop.com/math/numbersense/placevalue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May 5,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7303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</a:rPr>
              <a:t>Happy Tuesday! How did your predictions go? Were you surprised? Today we will be looking at the ‘</a:t>
            </a:r>
            <a:r>
              <a:rPr lang="en-CA" dirty="0" err="1">
                <a:solidFill>
                  <a:srgbClr val="0070C0"/>
                </a:solidFill>
              </a:rPr>
              <a:t>cr</a:t>
            </a:r>
            <a:r>
              <a:rPr lang="en-CA" dirty="0">
                <a:solidFill>
                  <a:srgbClr val="0070C0"/>
                </a:solidFill>
              </a:rPr>
              <a:t>’ consonant blend, we will read Enemy Pie again and we will make connections to the story, and we will practice our place value skills in Math.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168A3-C567-47FA-AD7D-5BF57CF71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080" y="1932064"/>
            <a:ext cx="3188484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cr</a:t>
            </a:r>
            <a:r>
              <a:rPr lang="en-CA" dirty="0"/>
              <a:t>’ words in your book. Remember to always keep trying like </a:t>
            </a:r>
            <a:r>
              <a:rPr lang="en-CA" dirty="0" err="1"/>
              <a:t>Tryin</a:t>
            </a:r>
            <a:r>
              <a:rPr lang="en-CA" dirty="0"/>
              <a:t>’ Lion and solve those tricky words – don’t quit.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your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AE26801-B26E-495B-A02B-1542F4D01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852" y="877824"/>
            <a:ext cx="1314450" cy="1136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DE2CF-E8D3-473C-9B77-368C7B893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13374" y="-55887"/>
            <a:ext cx="2514534" cy="33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Mrs. </a:t>
            </a:r>
            <a:r>
              <a:rPr lang="en-US" dirty="0" err="1"/>
              <a:t>Biesbroek</a:t>
            </a:r>
            <a:r>
              <a:rPr lang="en-US" dirty="0"/>
              <a:t> read Enemy Pie.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make a connection to the story. What would you do to make a new friend?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Start a new word document called “Enemy Pie – Connection”. Write at least 3 sentences explaining what you would do to make a new friend.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use past experiences to make a connection to the meaning of a story.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D8BF7-D144-47DE-AE86-167AD4B0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1" y="457200"/>
            <a:ext cx="1677071" cy="2239108"/>
          </a:xfrm>
          <a:prstGeom prst="rect">
            <a:avLst/>
          </a:prstGeom>
        </p:spPr>
      </p:pic>
      <p:pic>
        <p:nvPicPr>
          <p:cNvPr id="6" name="Picture 2">
            <a:hlinkClick r:id="rId2"/>
            <a:extLst>
              <a:ext uri="{FF2B5EF4-FFF2-40B4-BE49-F238E27FC236}">
                <a16:creationId xmlns:a16="http://schemas.microsoft.com/office/drawing/2014/main" id="{3A17BAAF-F470-4812-BEDF-3CFE662C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37" y="457200"/>
            <a:ext cx="1805428" cy="22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D770B-C0D7-4582-99C5-9E58EB572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251" y="5180548"/>
            <a:ext cx="1205363" cy="9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place value.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Find</a:t>
            </a:r>
            <a:r>
              <a:rPr lang="en-US" dirty="0"/>
              <a:t> the number the base ten blocks are </a:t>
            </a:r>
            <a:r>
              <a:rPr lang="en-US"/>
              <a:t>making.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show the place value of numerals to 100.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C707CA1-166E-4A51-834F-23FC25530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043" y="457200"/>
            <a:ext cx="2905725" cy="2255146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DAD7FE33-B623-4F9E-9709-23D1301AC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852" y="4909711"/>
            <a:ext cx="954778" cy="8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330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23</cp:revision>
  <dcterms:created xsi:type="dcterms:W3CDTF">2020-03-31T19:26:18Z</dcterms:created>
  <dcterms:modified xsi:type="dcterms:W3CDTF">2020-05-22T16:46:50Z</dcterms:modified>
</cp:coreProperties>
</file>