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65" r:id="rId8"/>
    <p:sldId id="268" r:id="rId9"/>
    <p:sldId id="266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E975BA-4759-4267-A41B-968D4612A11F}" v="20" dt="2020-05-12T21:18:38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77E65E56-9F13-40FA-8E2E-D213FFDBAC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Word Work</a:t>
          </a:r>
        </a:p>
      </dgm:t>
    </dgm:pt>
    <dgm:pt modelId="{5633599B-6D37-4269-B25D-07E263878269}" type="parTrans" cxnId="{7CEBF02F-40C5-475C-8544-0904212120C6}">
      <dgm:prSet/>
      <dgm:spPr/>
      <dgm:t>
        <a:bodyPr/>
        <a:lstStyle/>
        <a:p>
          <a:endParaRPr lang="en-CA"/>
        </a:p>
      </dgm:t>
    </dgm:pt>
    <dgm:pt modelId="{7F96AD5A-EEE4-4D00-B95A-91B4D7A32F96}" type="sibTrans" cxnId="{7CEBF02F-40C5-475C-8544-0904212120C6}">
      <dgm:prSet/>
      <dgm:spPr/>
      <dgm:t>
        <a:bodyPr/>
        <a:lstStyle/>
        <a:p>
          <a:endParaRPr lang="en-CA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6"/>
      <dgm:spPr/>
    </dgm:pt>
    <dgm:pt modelId="{B803F9F0-693C-403D-AA2C-6245606D94C9}" type="pres">
      <dgm:prSet presAssocID="{F5C668D3-E3AD-4D9C-AE2D-A3F4ABE2A56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6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D3154F73-D034-4BE6-B095-ED69B85A7CD9}" type="pres">
      <dgm:prSet presAssocID="{77E65E56-9F13-40FA-8E2E-D213FFDBACB6}" presName="compNode" presStyleCnt="0"/>
      <dgm:spPr/>
    </dgm:pt>
    <dgm:pt modelId="{EAE73DFE-0886-4729-ABAA-BF0D5B8EFD9A}" type="pres">
      <dgm:prSet presAssocID="{77E65E56-9F13-40FA-8E2E-D213FFDBACB6}" presName="bgRect" presStyleLbl="bgShp" presStyleIdx="1" presStyleCnt="6"/>
      <dgm:spPr/>
    </dgm:pt>
    <dgm:pt modelId="{6559F91C-4FA2-4B4A-9B7D-D0575191BC65}" type="pres">
      <dgm:prSet presAssocID="{77E65E56-9F13-40FA-8E2E-D213FFDBACB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D1FDFF55-7B8C-4FDA-926D-F375FC8E3EDA}" type="pres">
      <dgm:prSet presAssocID="{77E65E56-9F13-40FA-8E2E-D213FFDBACB6}" presName="spaceRect" presStyleCnt="0"/>
      <dgm:spPr/>
    </dgm:pt>
    <dgm:pt modelId="{33652EC0-9A31-4D70-803F-45FFD2A65D1B}" type="pres">
      <dgm:prSet presAssocID="{77E65E56-9F13-40FA-8E2E-D213FFDBACB6}" presName="parTx" presStyleLbl="revTx" presStyleIdx="1" presStyleCnt="6">
        <dgm:presLayoutVars>
          <dgm:chMax val="0"/>
          <dgm:chPref val="0"/>
        </dgm:presLayoutVars>
      </dgm:prSet>
      <dgm:spPr/>
    </dgm:pt>
    <dgm:pt modelId="{3F4FFB53-37C1-4612-B46D-038A9A640E59}" type="pres">
      <dgm:prSet presAssocID="{7F96AD5A-EEE4-4D00-B95A-91B4D7A32F96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2" presStyleCnt="6"/>
      <dgm:spPr/>
    </dgm:pt>
    <dgm:pt modelId="{74F66890-6836-412E-AB82-D13C8904CC3F}" type="pres">
      <dgm:prSet presAssocID="{2C868411-8438-47FA-8DD9-48FAE0F17DC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2" presStyleCnt="6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3" presStyleCnt="6"/>
      <dgm:spPr/>
    </dgm:pt>
    <dgm:pt modelId="{3CF88553-4A49-4B56-B249-A288F9F80F0A}" type="pres">
      <dgm:prSet presAssocID="{D1ACC9B0-664E-48CC-A48E-9F48A93AEDD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3" presStyleCnt="6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4" presStyleCnt="6"/>
      <dgm:spPr/>
    </dgm:pt>
    <dgm:pt modelId="{1DD0CF5F-390C-4751-93E9-8B7283403045}" type="pres">
      <dgm:prSet presAssocID="{7EB9EC78-FDE5-4DDC-A25F-917E524389B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4" presStyleCnt="6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5" presStyleCnt="6"/>
      <dgm:spPr/>
    </dgm:pt>
    <dgm:pt modelId="{0AFA44D8-4A55-49CA-9199-FAE49E4DC97C}" type="pres">
      <dgm:prSet presAssocID="{FC60DB0D-5355-4192-8C72-FD0F6CC25F4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3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5" destOrd="0" parTransId="{F5287E58-D93F-4589-8E68-0E4ED9EDC489}" sibTransId="{B3672068-D90A-4CD3-A1E7-B3C773B8E252}"/>
    <dgm:cxn modelId="{7CEBF02F-40C5-475C-8544-0904212120C6}" srcId="{8121B1E5-2B2A-482A-ABD5-74FBE6B4AAC5}" destId="{77E65E56-9F13-40FA-8E2E-D213FFDBACB6}" srcOrd="1" destOrd="0" parTransId="{5633599B-6D37-4269-B25D-07E263878269}" sibTransId="{7F96AD5A-EEE4-4D00-B95A-91B4D7A32F96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7485AD3A-B50F-46B4-AF39-317B1012DE1E}" type="presOf" srcId="{77E65E56-9F13-40FA-8E2E-D213FFDBACB6}" destId="{33652EC0-9A31-4D70-803F-45FFD2A65D1B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4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2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FB3352EA-F50C-44A4-9256-1DDE2789FC6C}" type="presParOf" srcId="{D8C5D3F5-91E9-4CEE-A24B-47A400EAFF34}" destId="{D3154F73-D034-4BE6-B095-ED69B85A7CD9}" srcOrd="2" destOrd="0" presId="urn:microsoft.com/office/officeart/2018/2/layout/IconVerticalSolidList"/>
    <dgm:cxn modelId="{F3FFBAF6-75EF-43F5-9937-398147935155}" type="presParOf" srcId="{D3154F73-D034-4BE6-B095-ED69B85A7CD9}" destId="{EAE73DFE-0886-4729-ABAA-BF0D5B8EFD9A}" srcOrd="0" destOrd="0" presId="urn:microsoft.com/office/officeart/2018/2/layout/IconVerticalSolidList"/>
    <dgm:cxn modelId="{286D9EB6-F221-4DEE-84E3-3184C7B9E4D9}" type="presParOf" srcId="{D3154F73-D034-4BE6-B095-ED69B85A7CD9}" destId="{6559F91C-4FA2-4B4A-9B7D-D0575191BC65}" srcOrd="1" destOrd="0" presId="urn:microsoft.com/office/officeart/2018/2/layout/IconVerticalSolidList"/>
    <dgm:cxn modelId="{9021912D-63A1-4545-8E4B-33F4D2F2A888}" type="presParOf" srcId="{D3154F73-D034-4BE6-B095-ED69B85A7CD9}" destId="{D1FDFF55-7B8C-4FDA-926D-F375FC8E3EDA}" srcOrd="2" destOrd="0" presId="urn:microsoft.com/office/officeart/2018/2/layout/IconVerticalSolidList"/>
    <dgm:cxn modelId="{972D8845-D6A1-4F73-A91F-3E4098151D96}" type="presParOf" srcId="{D3154F73-D034-4BE6-B095-ED69B85A7CD9}" destId="{33652EC0-9A31-4D70-803F-45FFD2A65D1B}" srcOrd="3" destOrd="0" presId="urn:microsoft.com/office/officeart/2018/2/layout/IconVerticalSolidList"/>
    <dgm:cxn modelId="{FC9CCCB8-3E7F-4BE8-942A-EDAF3E59D596}" type="presParOf" srcId="{D8C5D3F5-91E9-4CEE-A24B-47A400EAFF34}" destId="{3F4FFB53-37C1-4612-B46D-038A9A640E59}" srcOrd="3" destOrd="0" presId="urn:microsoft.com/office/officeart/2018/2/layout/IconVerticalSolidList"/>
    <dgm:cxn modelId="{D8703017-89BA-4518-89BE-899AA7A6AA8E}" type="presParOf" srcId="{D8C5D3F5-91E9-4CEE-A24B-47A400EAFF34}" destId="{19E36C29-FEA7-4A76-90E6-F85E297C7C1B}" srcOrd="4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5" destOrd="0" presId="urn:microsoft.com/office/officeart/2018/2/layout/IconVerticalSolidList"/>
    <dgm:cxn modelId="{03122BA5-0DAC-4425-8376-9E5BA9A5F750}" type="presParOf" srcId="{D8C5D3F5-91E9-4CEE-A24B-47A400EAFF34}" destId="{868B8B61-7CCC-4AEF-8E2C-2C3F98DB2862}" srcOrd="6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7" destOrd="0" presId="urn:microsoft.com/office/officeart/2018/2/layout/IconVerticalSolidList"/>
    <dgm:cxn modelId="{53928CA8-898C-44ED-BBFA-D323AAEE5F28}" type="presParOf" srcId="{D8C5D3F5-91E9-4CEE-A24B-47A400EAFF34}" destId="{2D0F1BFC-2F83-44DA-B8F5-5D656F5D42F8}" srcOrd="8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9" destOrd="0" presId="urn:microsoft.com/office/officeart/2018/2/layout/IconVerticalSolidList"/>
    <dgm:cxn modelId="{2865A9A7-36AF-4B0E-8AEA-1F007DF4BC75}" type="presParOf" srcId="{D8C5D3F5-91E9-4CEE-A24B-47A400EAFF34}" destId="{A54DB941-D0ED-4CAA-AAA9-98678EEAB17D}" srcOrd="10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1790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30841" y="173490"/>
          <a:ext cx="419711" cy="4197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881393" y="1790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881393" y="1790"/>
        <a:ext cx="6019118" cy="763111"/>
      </dsp:txXfrm>
    </dsp:sp>
    <dsp:sp modelId="{EAE73DFE-0886-4729-ABAA-BF0D5B8EFD9A}">
      <dsp:nvSpPr>
        <dsp:cNvPr id="0" name=""/>
        <dsp:cNvSpPr/>
      </dsp:nvSpPr>
      <dsp:spPr>
        <a:xfrm>
          <a:off x="0" y="955680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91C-4FA2-4B4A-9B7D-D0575191BC65}">
      <dsp:nvSpPr>
        <dsp:cNvPr id="0" name=""/>
        <dsp:cNvSpPr/>
      </dsp:nvSpPr>
      <dsp:spPr>
        <a:xfrm>
          <a:off x="230841" y="1127380"/>
          <a:ext cx="419711" cy="4197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52EC0-9A31-4D70-803F-45FFD2A65D1B}">
      <dsp:nvSpPr>
        <dsp:cNvPr id="0" name=""/>
        <dsp:cNvSpPr/>
      </dsp:nvSpPr>
      <dsp:spPr>
        <a:xfrm>
          <a:off x="881393" y="955680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Word Work</a:t>
          </a:r>
        </a:p>
      </dsp:txBody>
      <dsp:txXfrm>
        <a:off x="881393" y="955680"/>
        <a:ext cx="6019118" cy="763111"/>
      </dsp:txXfrm>
    </dsp:sp>
    <dsp:sp modelId="{EF59258A-103D-48F6-9F44-3F86219F0868}">
      <dsp:nvSpPr>
        <dsp:cNvPr id="0" name=""/>
        <dsp:cNvSpPr/>
      </dsp:nvSpPr>
      <dsp:spPr>
        <a:xfrm>
          <a:off x="0" y="1909569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30841" y="2081270"/>
          <a:ext cx="419711" cy="4197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881393" y="1909569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881393" y="1909569"/>
        <a:ext cx="6019118" cy="763111"/>
      </dsp:txXfrm>
    </dsp:sp>
    <dsp:sp modelId="{BF84A521-7F6F-4F2C-8955-D8AEE289B8A2}">
      <dsp:nvSpPr>
        <dsp:cNvPr id="0" name=""/>
        <dsp:cNvSpPr/>
      </dsp:nvSpPr>
      <dsp:spPr>
        <a:xfrm>
          <a:off x="0" y="2863459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30841" y="3035159"/>
          <a:ext cx="419711" cy="4197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881393" y="2863459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881393" y="2863459"/>
        <a:ext cx="6019118" cy="763111"/>
      </dsp:txXfrm>
    </dsp:sp>
    <dsp:sp modelId="{C3AC2113-8A24-4D71-99A7-F492A940D55D}">
      <dsp:nvSpPr>
        <dsp:cNvPr id="0" name=""/>
        <dsp:cNvSpPr/>
      </dsp:nvSpPr>
      <dsp:spPr>
        <a:xfrm>
          <a:off x="0" y="3817348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30841" y="3989049"/>
          <a:ext cx="419711" cy="4197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881393" y="3817348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881393" y="3817348"/>
        <a:ext cx="6019118" cy="763111"/>
      </dsp:txXfrm>
    </dsp:sp>
    <dsp:sp modelId="{4795723C-7943-489B-8EFD-708CC3F55B6F}">
      <dsp:nvSpPr>
        <dsp:cNvPr id="0" name=""/>
        <dsp:cNvSpPr/>
      </dsp:nvSpPr>
      <dsp:spPr>
        <a:xfrm>
          <a:off x="0" y="4771238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30841" y="4942938"/>
          <a:ext cx="419711" cy="41971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881393" y="4771238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881393" y="4771238"/>
        <a:ext cx="6019118" cy="763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R_-KKAIyxR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p_yMDgFCf0" TargetMode="External"/><Relationship Id="rId2" Type="http://schemas.openxmlformats.org/officeDocument/2006/relationships/hyperlink" Target="https://jr.brainpop.com/readingandwriting/comprehension/compareandcontrast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watch?v=TzkxGy6DfgI&amp;t=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www.math4children.com/games-k-to-6/1st%20grade/subtraction%20word%20problems/index.html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s://www.youtube.com/watch?v=9Z2gpbYiEXo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hyperlink" Target="https://ab.mathgames.com/skill/1.30-subtraction-sentences-with-numbers-up-to-18" TargetMode="External"/><Relationship Id="rId4" Type="http://schemas.openxmlformats.org/officeDocument/2006/relationships/hyperlink" Target="https://ca.ixl.com/math/grade-1/subtraction-sentences-for-word-problems-numbers-up-to-18" TargetMode="Externa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5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Thursday, May 21,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94393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Hello Kiddos,</a:t>
            </a:r>
          </a:p>
          <a:p>
            <a:pPr marL="0" indent="0">
              <a:buNone/>
            </a:pPr>
            <a:r>
              <a:rPr lang="en-CA" dirty="0">
                <a:solidFill>
                  <a:srgbClr val="7030A0"/>
                </a:solidFill>
              </a:rPr>
              <a:t>Happy Thursday! Who knew compost was so important in growing gardens? Today we look at the ‘</a:t>
            </a:r>
            <a:r>
              <a:rPr lang="en-CA" dirty="0" err="1">
                <a:solidFill>
                  <a:srgbClr val="7030A0"/>
                </a:solidFill>
              </a:rPr>
              <a:t>gu</a:t>
            </a:r>
            <a:r>
              <a:rPr lang="en-CA" dirty="0">
                <a:solidFill>
                  <a:srgbClr val="7030A0"/>
                </a:solidFill>
              </a:rPr>
              <a:t>’ silent letters, we compare A Backyard Garden and Tops and Bottoms, we add more observations of our growing plants, and solve subtraction word problems.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8" name="Content Placeholder 7" descr="A picture containing indoor, person, man, glasses&#10;&#10;Description automatically generated">
            <a:extLst>
              <a:ext uri="{FF2B5EF4-FFF2-40B4-BE49-F238E27FC236}">
                <a16:creationId xmlns:a16="http://schemas.microsoft.com/office/drawing/2014/main" id="{C57729DC-CE0E-427B-988B-F60CBFD1E2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3338" y="2461816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C692C-60CE-495A-BEA0-84FDF204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3"/>
                </a:solidFill>
              </a:rPr>
              <a:t>Word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9F24E-7D8B-432E-B209-39263307B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and watch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‘</a:t>
            </a:r>
            <a:r>
              <a:rPr lang="en-CA" dirty="0" err="1"/>
              <a:t>gu</a:t>
            </a:r>
            <a:r>
              <a:rPr lang="en-CA" dirty="0"/>
              <a:t>’ words in your book. Remember, if ‘g’ and ‘u’ are together, we only say the ‘g’ sound.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what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25B94-EB71-4EA6-844B-0AAE66F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I can apply a variety of strategies to help solve words.</a:t>
            </a:r>
            <a:endParaRPr lang="en-CA" dirty="0">
              <a:solidFill>
                <a:schemeClr val="accent3"/>
              </a:solidFill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75B0CB55-C38E-4D2C-8F7C-F3B6B341F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082" y="288345"/>
            <a:ext cx="2520656" cy="24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3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and watch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on comparing and contrasting information.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Compare and contrast how “</a:t>
            </a:r>
            <a:r>
              <a:rPr lang="en-CA" dirty="0">
                <a:hlinkClick r:id="rId3"/>
              </a:rPr>
              <a:t>A Backyard Garden</a:t>
            </a:r>
            <a:r>
              <a:rPr lang="en-CA" dirty="0"/>
              <a:t>” and “</a:t>
            </a:r>
            <a:r>
              <a:rPr lang="en-CA" dirty="0">
                <a:hlinkClick r:id="rId4"/>
              </a:rPr>
              <a:t>Tops and Bottoms</a:t>
            </a:r>
            <a:r>
              <a:rPr lang="en-CA" dirty="0"/>
              <a:t>” are the same and how they are different.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/>
              <a:t>Share with a parent or sibling about how the books are the same and how they are different. Tell them 3-5 key facts you learned from the story.</a:t>
            </a:r>
          </a:p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 can connect ideas in stories to other stories I have read. 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73CC878A-FE83-4BF3-B349-D1614D429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325" y="457200"/>
            <a:ext cx="2171700" cy="2105025"/>
          </a:xfrm>
          <a:prstGeom prst="rect">
            <a:avLst/>
          </a:prstGeom>
        </p:spPr>
      </p:pic>
      <p:pic>
        <p:nvPicPr>
          <p:cNvPr id="6" name="Picture 5" descr="A picture containing table, front, man, box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D5678600-0032-44B3-B502-0D83D095A2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9" y="399948"/>
            <a:ext cx="1530961" cy="221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7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572000"/>
          </a:xfrm>
        </p:spPr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Day 3 - Take a look at the picture today, what have you noticed? What has changed from yesterday?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Write down 3 observations you noticed from the pictures into </a:t>
            </a:r>
            <a:r>
              <a:rPr lang="en-US"/>
              <a:t>your Word </a:t>
            </a:r>
            <a:r>
              <a:rPr lang="en-US" dirty="0"/>
              <a:t>document. Please remember to save your work.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029200"/>
            <a:ext cx="3932237" cy="19320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describe my observations of objects.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840A2-6038-4271-866F-229C33AB0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422" y="5235361"/>
            <a:ext cx="1205363" cy="967810"/>
          </a:xfrm>
          <a:prstGeom prst="rect">
            <a:avLst/>
          </a:prstGeom>
        </p:spPr>
      </p:pic>
      <p:pic>
        <p:nvPicPr>
          <p:cNvPr id="7" name="Picture 6" descr="A picture containing sitting, green, small, food&#10;&#10;Description automatically generated">
            <a:extLst>
              <a:ext uri="{FF2B5EF4-FFF2-40B4-BE49-F238E27FC236}">
                <a16:creationId xmlns:a16="http://schemas.microsoft.com/office/drawing/2014/main" id="{53157EF5-A487-45CD-B241-E473684566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45" y="656347"/>
            <a:ext cx="2303256" cy="3147107"/>
          </a:xfrm>
          <a:prstGeom prst="rect">
            <a:avLst/>
          </a:prstGeom>
        </p:spPr>
      </p:pic>
      <p:pic>
        <p:nvPicPr>
          <p:cNvPr id="8" name="Picture 7" descr="A picture containing indoor, green, small, sitting&#10;&#10;Description automatically generated">
            <a:extLst>
              <a:ext uri="{FF2B5EF4-FFF2-40B4-BE49-F238E27FC236}">
                <a16:creationId xmlns:a16="http://schemas.microsoft.com/office/drawing/2014/main" id="{644E0B47-9421-44C6-9591-526271025C2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7" y="656348"/>
            <a:ext cx="2497731" cy="314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2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learn more solving subtraction word problems.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>
                <a:hlinkClick r:id="rId3"/>
              </a:rPr>
              <a:t>Choose</a:t>
            </a:r>
            <a:r>
              <a:rPr lang="en-US" dirty="0"/>
              <a:t> the correct answer to solve the word problem.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>
                <a:hlinkClick r:id="rId4"/>
              </a:rPr>
              <a:t>Use</a:t>
            </a:r>
            <a:r>
              <a:rPr lang="en-US" dirty="0"/>
              <a:t> the clues to help solve the word problems.</a:t>
            </a:r>
          </a:p>
          <a:p>
            <a:r>
              <a:rPr lang="en-US" dirty="0">
                <a:hlinkClick r:id="rId5"/>
              </a:rPr>
              <a:t>Listen</a:t>
            </a:r>
            <a:r>
              <a:rPr lang="en-US" dirty="0"/>
              <a:t> to the sentence to solve the word problem.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solve problems that involve subtraction.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758D3B61-E37B-4DC2-BD40-EF7A03DAD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6331" y="4188644"/>
            <a:ext cx="1329526" cy="866856"/>
          </a:xfrm>
          <a:prstGeom prst="rect">
            <a:avLst/>
          </a:prstGeom>
        </p:spPr>
      </p:pic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4377ED69-BFB8-4D62-BDC0-CE3621B9D6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8282" y="5219528"/>
            <a:ext cx="1357575" cy="924676"/>
          </a:xfrm>
          <a:prstGeom prst="rect">
            <a:avLst/>
          </a:prstGeom>
        </p:spPr>
      </p:pic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C868E674-9293-41BE-8C47-D59C5B343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006" y="633241"/>
            <a:ext cx="3598262" cy="2002536"/>
          </a:xfrm>
          <a:prstGeom prst="rect">
            <a:avLst/>
          </a:prstGeom>
        </p:spPr>
      </p:pic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B8208CE6-01F2-402E-9C62-320D179CAB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71824" y="3076342"/>
            <a:ext cx="1088303" cy="80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7229</TotalTime>
  <Words>391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Word work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23</cp:revision>
  <dcterms:created xsi:type="dcterms:W3CDTF">2020-03-31T19:26:18Z</dcterms:created>
  <dcterms:modified xsi:type="dcterms:W3CDTF">2020-05-22T14:35:45Z</dcterms:modified>
</cp:coreProperties>
</file>