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66" r:id="rId9"/>
    <p:sldId id="267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BBEDB-A918-4668-B17A-170811FD9D97}" v="22" dt="2020-05-12T20:40:46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Word Work</a:t>
          </a:r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6"/>
      <dgm:spPr/>
    </dgm:pt>
    <dgm:pt modelId="{B803F9F0-693C-403D-AA2C-6245606D94C9}" type="pres">
      <dgm:prSet presAssocID="{F5C668D3-E3AD-4D9C-AE2D-A3F4ABE2A5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D3154F73-D034-4BE6-B095-ED69B85A7CD9}" type="pres">
      <dgm:prSet presAssocID="{77E65E56-9F13-40FA-8E2E-D213FFDBACB6}" presName="compNode" presStyleCnt="0"/>
      <dgm:spPr/>
    </dgm:pt>
    <dgm:pt modelId="{EAE73DFE-0886-4729-ABAA-BF0D5B8EFD9A}" type="pres">
      <dgm:prSet presAssocID="{77E65E56-9F13-40FA-8E2E-D213FFDBACB6}" presName="bgRect" presStyleLbl="bgShp" presStyleIdx="1" presStyleCnt="6"/>
      <dgm:spPr/>
    </dgm:pt>
    <dgm:pt modelId="{6559F91C-4FA2-4B4A-9B7D-D0575191BC65}" type="pres">
      <dgm:prSet presAssocID="{77E65E56-9F13-40FA-8E2E-D213FFDBA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FDFF55-7B8C-4FDA-926D-F375FC8E3EDA}" type="pres">
      <dgm:prSet presAssocID="{77E65E56-9F13-40FA-8E2E-D213FFDBACB6}" presName="spaceRect" presStyleCnt="0"/>
      <dgm:spPr/>
    </dgm:pt>
    <dgm:pt modelId="{33652EC0-9A31-4D70-803F-45FFD2A65D1B}" type="pres">
      <dgm:prSet presAssocID="{77E65E56-9F13-40FA-8E2E-D213FFDBACB6}" presName="parTx" presStyleLbl="revTx" presStyleIdx="1" presStyleCnt="6">
        <dgm:presLayoutVars>
          <dgm:chMax val="0"/>
          <dgm:chPref val="0"/>
        </dgm:presLayoutVars>
      </dgm:prSet>
      <dgm:spPr/>
    </dgm:pt>
    <dgm:pt modelId="{3F4FFB53-37C1-4612-B46D-038A9A640E59}" type="pres">
      <dgm:prSet presAssocID="{7F96AD5A-EEE4-4D00-B95A-91B4D7A32F96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2" presStyleCnt="6"/>
      <dgm:spPr/>
    </dgm:pt>
    <dgm:pt modelId="{74F66890-6836-412E-AB82-D13C8904CC3F}" type="pres">
      <dgm:prSet presAssocID="{2C868411-8438-47FA-8DD9-48FAE0F17D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3" presStyleCnt="6"/>
      <dgm:spPr/>
    </dgm:pt>
    <dgm:pt modelId="{3CF88553-4A49-4B56-B249-A288F9F80F0A}" type="pres">
      <dgm:prSet presAssocID="{D1ACC9B0-664E-48CC-A48E-9F48A93AED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4" presStyleCnt="6"/>
      <dgm:spPr/>
    </dgm:pt>
    <dgm:pt modelId="{1DD0CF5F-390C-4751-93E9-8B7283403045}" type="pres">
      <dgm:prSet presAssocID="{7EB9EC78-FDE5-4DDC-A25F-917E524389B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5" presStyleCnt="6"/>
      <dgm:spPr/>
    </dgm:pt>
    <dgm:pt modelId="{0AFA44D8-4A55-49CA-9199-FAE49E4DC97C}" type="pres">
      <dgm:prSet presAssocID="{FC60DB0D-5355-4192-8C72-FD0F6CC25F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3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5" destOrd="0" parTransId="{F5287E58-D93F-4589-8E68-0E4ED9EDC489}" sibTransId="{B3672068-D90A-4CD3-A1E7-B3C773B8E252}"/>
    <dgm:cxn modelId="{7CEBF02F-40C5-475C-8544-0904212120C6}" srcId="{8121B1E5-2B2A-482A-ABD5-74FBE6B4AAC5}" destId="{77E65E56-9F13-40FA-8E2E-D213FFDBACB6}" srcOrd="1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7485AD3A-B50F-46B4-AF39-317B1012DE1E}" type="presOf" srcId="{77E65E56-9F13-40FA-8E2E-D213FFDBACB6}" destId="{33652EC0-9A31-4D70-803F-45FFD2A65D1B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4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2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FB3352EA-F50C-44A4-9256-1DDE2789FC6C}" type="presParOf" srcId="{D8C5D3F5-91E9-4CEE-A24B-47A400EAFF34}" destId="{D3154F73-D034-4BE6-B095-ED69B85A7CD9}" srcOrd="2" destOrd="0" presId="urn:microsoft.com/office/officeart/2018/2/layout/IconVerticalSolidList"/>
    <dgm:cxn modelId="{F3FFBAF6-75EF-43F5-9937-398147935155}" type="presParOf" srcId="{D3154F73-D034-4BE6-B095-ED69B85A7CD9}" destId="{EAE73DFE-0886-4729-ABAA-BF0D5B8EFD9A}" srcOrd="0" destOrd="0" presId="urn:microsoft.com/office/officeart/2018/2/layout/IconVerticalSolidList"/>
    <dgm:cxn modelId="{286D9EB6-F221-4DEE-84E3-3184C7B9E4D9}" type="presParOf" srcId="{D3154F73-D034-4BE6-B095-ED69B85A7CD9}" destId="{6559F91C-4FA2-4B4A-9B7D-D0575191BC65}" srcOrd="1" destOrd="0" presId="urn:microsoft.com/office/officeart/2018/2/layout/IconVerticalSolidList"/>
    <dgm:cxn modelId="{9021912D-63A1-4545-8E4B-33F4D2F2A888}" type="presParOf" srcId="{D3154F73-D034-4BE6-B095-ED69B85A7CD9}" destId="{D1FDFF55-7B8C-4FDA-926D-F375FC8E3EDA}" srcOrd="2" destOrd="0" presId="urn:microsoft.com/office/officeart/2018/2/layout/IconVerticalSolidList"/>
    <dgm:cxn modelId="{972D8845-D6A1-4F73-A91F-3E4098151D96}" type="presParOf" srcId="{D3154F73-D034-4BE6-B095-ED69B85A7CD9}" destId="{33652EC0-9A31-4D70-803F-45FFD2A65D1B}" srcOrd="3" destOrd="0" presId="urn:microsoft.com/office/officeart/2018/2/layout/IconVerticalSolidList"/>
    <dgm:cxn modelId="{FC9CCCB8-3E7F-4BE8-942A-EDAF3E59D596}" type="presParOf" srcId="{D8C5D3F5-91E9-4CEE-A24B-47A400EAFF34}" destId="{3F4FFB53-37C1-4612-B46D-038A9A640E59}" srcOrd="3" destOrd="0" presId="urn:microsoft.com/office/officeart/2018/2/layout/IconVerticalSolidList"/>
    <dgm:cxn modelId="{D8703017-89BA-4518-89BE-899AA7A6AA8E}" type="presParOf" srcId="{D8C5D3F5-91E9-4CEE-A24B-47A400EAFF34}" destId="{19E36C29-FEA7-4A76-90E6-F85E297C7C1B}" srcOrd="4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5" destOrd="0" presId="urn:microsoft.com/office/officeart/2018/2/layout/IconVerticalSolidList"/>
    <dgm:cxn modelId="{03122BA5-0DAC-4425-8376-9E5BA9A5F750}" type="presParOf" srcId="{D8C5D3F5-91E9-4CEE-A24B-47A400EAFF34}" destId="{868B8B61-7CCC-4AEF-8E2C-2C3F98DB2862}" srcOrd="6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7" destOrd="0" presId="urn:microsoft.com/office/officeart/2018/2/layout/IconVerticalSolidList"/>
    <dgm:cxn modelId="{53928CA8-898C-44ED-BBFA-D323AAEE5F28}" type="presParOf" srcId="{D8C5D3F5-91E9-4CEE-A24B-47A400EAFF34}" destId="{2D0F1BFC-2F83-44DA-B8F5-5D656F5D42F8}" srcOrd="8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9" destOrd="0" presId="urn:microsoft.com/office/officeart/2018/2/layout/IconVerticalSolidList"/>
    <dgm:cxn modelId="{2865A9A7-36AF-4B0E-8AEA-1F007DF4BC75}" type="presParOf" srcId="{D8C5D3F5-91E9-4CEE-A24B-47A400EAFF34}" destId="{A54DB941-D0ED-4CAA-AAA9-98678EEAB17D}" srcOrd="10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881393" y="179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881393" y="1790"/>
        <a:ext cx="6019118" cy="763111"/>
      </dsp:txXfrm>
    </dsp:sp>
    <dsp:sp modelId="{EAE73DFE-0886-4729-ABAA-BF0D5B8EFD9A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91C-4FA2-4B4A-9B7D-D0575191BC65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2EC0-9A31-4D70-803F-45FFD2A65D1B}">
      <dsp:nvSpPr>
        <dsp:cNvPr id="0" name=""/>
        <dsp:cNvSpPr/>
      </dsp:nvSpPr>
      <dsp:spPr>
        <a:xfrm>
          <a:off x="881393" y="95568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Word Work</a:t>
          </a:r>
        </a:p>
      </dsp:txBody>
      <dsp:txXfrm>
        <a:off x="881393" y="955680"/>
        <a:ext cx="6019118" cy="763111"/>
      </dsp:txXfrm>
    </dsp:sp>
    <dsp:sp modelId="{EF59258A-103D-48F6-9F44-3F86219F0868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881393" y="190956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881393" y="1909569"/>
        <a:ext cx="6019118" cy="763111"/>
      </dsp:txXfrm>
    </dsp:sp>
    <dsp:sp modelId="{BF84A521-7F6F-4F2C-8955-D8AEE289B8A2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881393" y="286345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881393" y="2863459"/>
        <a:ext cx="6019118" cy="763111"/>
      </dsp:txXfrm>
    </dsp:sp>
    <dsp:sp modelId="{C3AC2113-8A24-4D71-99A7-F492A940D55D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881393" y="381734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881393" y="3817348"/>
        <a:ext cx="6019118" cy="763111"/>
      </dsp:txXfrm>
    </dsp:sp>
    <dsp:sp modelId="{4795723C-7943-489B-8EFD-708CC3F55B6F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881393" y="477123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881393" y="4771238"/>
        <a:ext cx="6019118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ss9r236LRcw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s4n9r-JGU" TargetMode="External"/><Relationship Id="rId2" Type="http://schemas.openxmlformats.org/officeDocument/2006/relationships/hyperlink" Target="https://www.youtube.com/watch?v=tp_yMDgFCf0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mathplayground.com/tb_addition_jr/index.html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youtube.com/watch?v=q7mi24ClSMw&amp;t=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hyperlink" Target="https://ab.mathgames.com/skill/2.90-addition-sentences-up-to-100" TargetMode="External"/><Relationship Id="rId4" Type="http://schemas.openxmlformats.org/officeDocument/2006/relationships/hyperlink" Target="https://ca.ixl.com/math/grade-1/addition-sentences-for-word-problems-sums-up-to-20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May 20,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439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Boys &amp; Girls,</a:t>
            </a:r>
          </a:p>
          <a:p>
            <a:pPr marL="0" indent="0">
              <a:buNone/>
            </a:pPr>
            <a:r>
              <a:rPr lang="en-CA" dirty="0">
                <a:solidFill>
                  <a:srgbClr val="FF9900"/>
                </a:solidFill>
              </a:rPr>
              <a:t>Happy Wednesday! How many of you have grown a garden before? What was in it? Our silent letters for today are ‘mb’, we read A Backyard Garden again and learn about compost, we continue making observations of our plants and we solve addition word problems. 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7" name="Content Placeholder 6" descr="A picture containing man, food, glasses, wearing&#10;&#10;Description automatically generated">
            <a:extLst>
              <a:ext uri="{FF2B5EF4-FFF2-40B4-BE49-F238E27FC236}">
                <a16:creationId xmlns:a16="http://schemas.microsoft.com/office/drawing/2014/main" id="{7E0CB301-C61B-4A9E-872D-CB70EC5343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/>
                </a:solidFill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ending in ‘mb’ in your book. Remember if ‘m’ and ‘b’ are together, we just say the ‘m’ sound.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what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 can apply a variety of strategies to help solve words.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DF92A95-E52B-4ED0-9894-23B216A50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873" y="457200"/>
            <a:ext cx="2513121" cy="22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 of Mrs. </a:t>
            </a:r>
            <a:r>
              <a:rPr lang="en-CA" dirty="0" err="1"/>
              <a:t>Biesbroek</a:t>
            </a:r>
            <a:r>
              <a:rPr lang="en-CA" dirty="0"/>
              <a:t> reading “A Backyard Garden”. Focus on what Compost is.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3"/>
              </a:rPr>
              <a:t>video</a:t>
            </a:r>
            <a:r>
              <a:rPr lang="en-US" dirty="0"/>
              <a:t> about compost. Answer what composts are? What do they do? What you can put into a compost?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Share with a parent or sibling about what a Compost is. Tell them 3-5 key facts you learned from the story.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 can retell important aspects of a story.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DA249B3-CF03-4A34-941E-A9ED96C40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1" y="508819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3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2000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Day 2 - Take a look at the picture today, what have you noticed? What has changed from yesterday?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Write down 3 observations you noticed from the pictures into your Word document. Please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029200"/>
            <a:ext cx="3932237" cy="19320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describe my observations of objects.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707" y="5012366"/>
            <a:ext cx="1205363" cy="967810"/>
          </a:xfrm>
          <a:prstGeom prst="rect">
            <a:avLst/>
          </a:prstGeom>
        </p:spPr>
      </p:pic>
      <p:pic>
        <p:nvPicPr>
          <p:cNvPr id="7" name="Picture 6" descr="A picture containing sitting, food, green, laying&#10;&#10;Description automatically generated">
            <a:extLst>
              <a:ext uri="{FF2B5EF4-FFF2-40B4-BE49-F238E27FC236}">
                <a16:creationId xmlns:a16="http://schemas.microsoft.com/office/drawing/2014/main" id="{A9A74710-4531-4E68-8106-21B8838CFB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3" y="330979"/>
            <a:ext cx="4331025" cy="35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291970" cy="5431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solving addition word problems.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Build</a:t>
            </a:r>
            <a:r>
              <a:rPr lang="en-US" dirty="0"/>
              <a:t> a model to answer the word problems.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4"/>
              </a:rPr>
              <a:t>Use</a:t>
            </a:r>
            <a:r>
              <a:rPr lang="en-US" dirty="0"/>
              <a:t> the clues to help solve the word problems.</a:t>
            </a:r>
          </a:p>
          <a:p>
            <a:r>
              <a:rPr lang="en-US" dirty="0">
                <a:hlinkClick r:id="rId5"/>
              </a:rPr>
              <a:t>Listen</a:t>
            </a:r>
            <a:r>
              <a:rPr lang="en-US" dirty="0"/>
              <a:t> to the sentence to solve the word problem.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solve problems that involve addition.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FD118C5-56F9-4DEE-A7DE-BB5CA9661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508" y="415126"/>
            <a:ext cx="2937975" cy="2479539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D275428-265F-48EF-836B-D25AED30D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7507" y="2734008"/>
            <a:ext cx="1851333" cy="1060800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3CE99DC5-A929-4E60-A16B-B55F1BA98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0850" y="3977640"/>
            <a:ext cx="1284648" cy="1124367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AD62D13A-A63E-4A8C-9DF5-E87C6082AB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8033" y="5191705"/>
            <a:ext cx="1237472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8596</TotalTime>
  <Words>398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27</cp:revision>
  <dcterms:created xsi:type="dcterms:W3CDTF">2020-03-31T19:26:18Z</dcterms:created>
  <dcterms:modified xsi:type="dcterms:W3CDTF">2020-05-22T14:50:15Z</dcterms:modified>
</cp:coreProperties>
</file>