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68" r:id="rId9"/>
    <p:sldId id="269" r:id="rId10"/>
    <p:sldId id="266" r:id="rId11"/>
    <p:sldId id="267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A2B94-0367-40E2-B833-B24E3EEC5EAF}" v="21" dt="2020-05-15T16:10:3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6p4hRbPQC2w&amp;t=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p_yMDgFCf0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r.brainpop.com/science/beascientist/makingobservation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learn.com/math-games-for-2nd-graders" TargetMode="External"/><Relationship Id="rId2" Type="http://schemas.openxmlformats.org/officeDocument/2006/relationships/hyperlink" Target="https://jr.brainpop.com/math/mathstrategies/solvingwordproblem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19,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Happy Tuesday! I hope you had a great “long weekend”. This week we will focus on silent letters. These are letters that we should say in words but don’t, such as ‘</a:t>
            </a:r>
            <a:r>
              <a:rPr lang="en-CA" dirty="0" err="1">
                <a:solidFill>
                  <a:schemeClr val="accent5">
                    <a:lumMod val="75000"/>
                  </a:schemeClr>
                </a:solidFill>
              </a:rPr>
              <a:t>kn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’. We learn more about plants when we read a story called A Backyard Garden, we make some writing observations by looking at some growing plants and practice solving word problems.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wearing&#10;&#10;Description automatically generated">
            <a:extLst>
              <a:ext uri="{FF2B5EF4-FFF2-40B4-BE49-F238E27FC236}">
                <a16:creationId xmlns:a16="http://schemas.microsoft.com/office/drawing/2014/main" id="{D602EA12-80C8-4E1A-8C4C-6708E96170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kn</a:t>
            </a:r>
            <a:r>
              <a:rPr lang="en-CA" dirty="0"/>
              <a:t>’ words in your book. Remember when ‘k’ and ‘n’ are together, we just say the ‘n’ sound.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86AFAD9-889E-4C97-BECA-AB41C6456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61" y="208263"/>
            <a:ext cx="2517629" cy="26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4F387E6-CB34-4EAB-9263-14FA59AF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4E4EA2-F156-4E7A-B7FF-60F80A1C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91449" y="-542552"/>
            <a:ext cx="2609101" cy="12192002"/>
          </a:xfrm>
          <a:custGeom>
            <a:avLst/>
            <a:gdLst>
              <a:gd name="connsiteX0" fmla="*/ 2609023 w 2609101"/>
              <a:gd name="connsiteY0" fmla="*/ 3665900 h 12192002"/>
              <a:gd name="connsiteX1" fmla="*/ 2587251 w 2609101"/>
              <a:gd name="connsiteY1" fmla="*/ 4137482 h 12192002"/>
              <a:gd name="connsiteX2" fmla="*/ 2571005 w 2609101"/>
              <a:gd name="connsiteY2" fmla="*/ 4949832 h 12192002"/>
              <a:gd name="connsiteX3" fmla="*/ 2580707 w 2609101"/>
              <a:gd name="connsiteY3" fmla="*/ 5307482 h 12192002"/>
              <a:gd name="connsiteX4" fmla="*/ 2556340 w 2609101"/>
              <a:gd name="connsiteY4" fmla="*/ 6277505 h 12192002"/>
              <a:gd name="connsiteX5" fmla="*/ 2575066 w 2609101"/>
              <a:gd name="connsiteY5" fmla="*/ 7709921 h 12192002"/>
              <a:gd name="connsiteX6" fmla="*/ 2573487 w 2609101"/>
              <a:gd name="connsiteY6" fmla="*/ 8936700 h 12192002"/>
              <a:gd name="connsiteX7" fmla="*/ 2581158 w 2609101"/>
              <a:gd name="connsiteY7" fmla="*/ 9338014 h 12192002"/>
              <a:gd name="connsiteX8" fmla="*/ 2581158 w 2609101"/>
              <a:gd name="connsiteY8" fmla="*/ 9717836 h 12192002"/>
              <a:gd name="connsiteX9" fmla="*/ 2513469 w 2609101"/>
              <a:gd name="connsiteY9" fmla="*/ 10882180 h 12192002"/>
              <a:gd name="connsiteX10" fmla="*/ 2540947 w 2609101"/>
              <a:gd name="connsiteY10" fmla="*/ 11926948 h 12192002"/>
              <a:gd name="connsiteX11" fmla="*/ 2571690 w 2609101"/>
              <a:gd name="connsiteY11" fmla="*/ 12192002 h 12192002"/>
              <a:gd name="connsiteX12" fmla="*/ 317800 w 2609101"/>
              <a:gd name="connsiteY12" fmla="*/ 12192002 h 12192002"/>
              <a:gd name="connsiteX13" fmla="*/ 317800 w 2609101"/>
              <a:gd name="connsiteY13" fmla="*/ 12192001 h 12192002"/>
              <a:gd name="connsiteX14" fmla="*/ 0 w 2609101"/>
              <a:gd name="connsiteY14" fmla="*/ 12192001 h 12192002"/>
              <a:gd name="connsiteX15" fmla="*/ 0 w 2609101"/>
              <a:gd name="connsiteY15" fmla="*/ 0 h 12192002"/>
              <a:gd name="connsiteX16" fmla="*/ 502920 w 2609101"/>
              <a:gd name="connsiteY16" fmla="*/ 0 h 12192002"/>
              <a:gd name="connsiteX17" fmla="*/ 502920 w 2609101"/>
              <a:gd name="connsiteY17" fmla="*/ 1 h 12192002"/>
              <a:gd name="connsiteX18" fmla="*/ 2576849 w 2609101"/>
              <a:gd name="connsiteY18" fmla="*/ 1 h 12192002"/>
              <a:gd name="connsiteX19" fmla="*/ 2559770 w 2609101"/>
              <a:gd name="connsiteY19" fmla="*/ 168559 h 12192002"/>
              <a:gd name="connsiteX20" fmla="*/ 2568749 w 2609101"/>
              <a:gd name="connsiteY20" fmla="*/ 749861 h 12192002"/>
              <a:gd name="connsiteX21" fmla="*/ 2575743 w 2609101"/>
              <a:gd name="connsiteY21" fmla="*/ 1443898 h 12192002"/>
              <a:gd name="connsiteX22" fmla="*/ 2540772 w 2609101"/>
              <a:gd name="connsiteY22" fmla="*/ 1979809 h 12192002"/>
              <a:gd name="connsiteX23" fmla="*/ 2590182 w 2609101"/>
              <a:gd name="connsiteY23" fmla="*/ 3194149 h 12192002"/>
              <a:gd name="connsiteX24" fmla="*/ 2609023 w 2609101"/>
              <a:gd name="connsiteY24" fmla="*/ 366590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9101" h="12192002">
                <a:moveTo>
                  <a:pt x="2609023" y="3665900"/>
                </a:moveTo>
                <a:cubicBezTo>
                  <a:pt x="2609870" y="3823094"/>
                  <a:pt x="2603947" y="3980259"/>
                  <a:pt x="2587251" y="4137482"/>
                </a:cubicBezTo>
                <a:cubicBezTo>
                  <a:pt x="2558822" y="4407585"/>
                  <a:pt x="2543930" y="4678140"/>
                  <a:pt x="2571005" y="4949832"/>
                </a:cubicBezTo>
                <a:cubicBezTo>
                  <a:pt x="2582963" y="5068597"/>
                  <a:pt x="2595825" y="5188719"/>
                  <a:pt x="2580707" y="5307482"/>
                </a:cubicBezTo>
                <a:cubicBezTo>
                  <a:pt x="2539867" y="5630293"/>
                  <a:pt x="2546187" y="5954014"/>
                  <a:pt x="2556340" y="6277505"/>
                </a:cubicBezTo>
                <a:cubicBezTo>
                  <a:pt x="2571457" y="6755050"/>
                  <a:pt x="2596500" y="7231919"/>
                  <a:pt x="2575066" y="7709921"/>
                </a:cubicBezTo>
                <a:cubicBezTo>
                  <a:pt x="2556790" y="8118471"/>
                  <a:pt x="2586347" y="8527702"/>
                  <a:pt x="2573487" y="8936700"/>
                </a:cubicBezTo>
                <a:cubicBezTo>
                  <a:pt x="2569155" y="9070512"/>
                  <a:pt x="2571727" y="9204454"/>
                  <a:pt x="2581158" y="9338014"/>
                </a:cubicBezTo>
                <a:cubicBezTo>
                  <a:pt x="2592779" y="9464358"/>
                  <a:pt x="2592779" y="9591492"/>
                  <a:pt x="2581158" y="9717836"/>
                </a:cubicBezTo>
                <a:cubicBezTo>
                  <a:pt x="2537611" y="10104668"/>
                  <a:pt x="2519789" y="10493310"/>
                  <a:pt x="2513469" y="10882180"/>
                </a:cubicBezTo>
                <a:cubicBezTo>
                  <a:pt x="2507716" y="11231010"/>
                  <a:pt x="2510593" y="11579710"/>
                  <a:pt x="2540947" y="11926948"/>
                </a:cubicBezTo>
                <a:lnTo>
                  <a:pt x="2571690" y="12192002"/>
                </a:lnTo>
                <a:lnTo>
                  <a:pt x="317800" y="12192002"/>
                </a:lnTo>
                <a:lnTo>
                  <a:pt x="317800" y="12192001"/>
                </a:lnTo>
                <a:lnTo>
                  <a:pt x="0" y="12192001"/>
                </a:lnTo>
                <a:lnTo>
                  <a:pt x="0" y="0"/>
                </a:lnTo>
                <a:lnTo>
                  <a:pt x="502920" y="0"/>
                </a:lnTo>
                <a:lnTo>
                  <a:pt x="502920" y="1"/>
                </a:lnTo>
                <a:lnTo>
                  <a:pt x="2576849" y="1"/>
                </a:lnTo>
                <a:lnTo>
                  <a:pt x="2559770" y="168559"/>
                </a:lnTo>
                <a:cubicBezTo>
                  <a:pt x="2547597" y="362008"/>
                  <a:pt x="2555889" y="555934"/>
                  <a:pt x="2568749" y="749861"/>
                </a:cubicBezTo>
                <a:cubicBezTo>
                  <a:pt x="2587995" y="980723"/>
                  <a:pt x="2590342" y="1212702"/>
                  <a:pt x="2575743" y="1443898"/>
                </a:cubicBezTo>
                <a:cubicBezTo>
                  <a:pt x="2561530" y="1622385"/>
                  <a:pt x="2545510" y="1800869"/>
                  <a:pt x="2540772" y="1979809"/>
                </a:cubicBezTo>
                <a:cubicBezTo>
                  <a:pt x="2529488" y="2387004"/>
                  <a:pt x="2563334" y="2789896"/>
                  <a:pt x="2590182" y="3194149"/>
                </a:cubicBezTo>
                <a:cubicBezTo>
                  <a:pt x="2600562" y="3351484"/>
                  <a:pt x="2608177" y="3508706"/>
                  <a:pt x="2609023" y="3665900"/>
                </a:cubicBezTo>
                <a:close/>
              </a:path>
            </a:pathLst>
          </a:custGeom>
          <a:solidFill>
            <a:srgbClr val="20B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6C8-D705-4993-A288-A9B02FE3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Can you guess what the plant is?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CF7AD2-3111-4F3D-9671-54B7044940F9}"/>
              </a:ext>
            </a:extLst>
          </p:cNvPr>
          <p:cNvSpPr txBox="1"/>
          <p:nvPr/>
        </p:nvSpPr>
        <p:spPr>
          <a:xfrm>
            <a:off x="4654295" y="4562856"/>
            <a:ext cx="689457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Move the purple box to discover if your prediction was correct!</a:t>
            </a:r>
          </a:p>
        </p:txBody>
      </p:sp>
      <p:pic>
        <p:nvPicPr>
          <p:cNvPr id="13" name="Content Placeholder 12" descr="A close up of a plant&#10;&#10;Description automatically generated">
            <a:extLst>
              <a:ext uri="{FF2B5EF4-FFF2-40B4-BE49-F238E27FC236}">
                <a16:creationId xmlns:a16="http://schemas.microsoft.com/office/drawing/2014/main" id="{34BE5D67-B004-43E4-B683-61F9A0B00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997" y="769975"/>
            <a:ext cx="3617398" cy="2713048"/>
          </a:xfrm>
          <a:prstGeom prst="rect">
            <a:avLst/>
          </a:prstGeom>
        </p:spPr>
      </p:pic>
      <p:pic>
        <p:nvPicPr>
          <p:cNvPr id="17" name="Picture 16" descr="A picture containing indoor, table, food, container&#10;&#10;Description automatically generated">
            <a:extLst>
              <a:ext uri="{FF2B5EF4-FFF2-40B4-BE49-F238E27FC236}">
                <a16:creationId xmlns:a16="http://schemas.microsoft.com/office/drawing/2014/main" id="{51958A78-15D9-4741-93C7-1C194160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0607" y="769975"/>
            <a:ext cx="3617398" cy="2713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F38194-56CB-40AF-8B83-76EE70925FF1}"/>
              </a:ext>
            </a:extLst>
          </p:cNvPr>
          <p:cNvSpPr txBox="1"/>
          <p:nvPr/>
        </p:nvSpPr>
        <p:spPr>
          <a:xfrm>
            <a:off x="3067843" y="3311691"/>
            <a:ext cx="98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Corn</a:t>
            </a:r>
            <a:endParaRPr lang="en-CA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7C147-069C-47E8-8D3A-C0099B881851}"/>
              </a:ext>
            </a:extLst>
          </p:cNvPr>
          <p:cNvSpPr txBox="1"/>
          <p:nvPr/>
        </p:nvSpPr>
        <p:spPr>
          <a:xfrm>
            <a:off x="9212999" y="3311690"/>
            <a:ext cx="119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Peanut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DF3E90-93E2-4D70-927C-F8EE244E7974}"/>
              </a:ext>
            </a:extLst>
          </p:cNvPr>
          <p:cNvSpPr/>
          <p:nvPr/>
        </p:nvSpPr>
        <p:spPr>
          <a:xfrm>
            <a:off x="2947473" y="3391772"/>
            <a:ext cx="982949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312294-9C7A-40F9-B257-934AA7C59636}"/>
              </a:ext>
            </a:extLst>
          </p:cNvPr>
          <p:cNvSpPr/>
          <p:nvPr/>
        </p:nvSpPr>
        <p:spPr>
          <a:xfrm>
            <a:off x="9244527" y="3391772"/>
            <a:ext cx="905027" cy="38349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2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4F387E6-CB34-4EAB-9263-14FA59AF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4E4EA2-F156-4E7A-B7FF-60F80A1C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91449" y="-542552"/>
            <a:ext cx="2609101" cy="12192002"/>
          </a:xfrm>
          <a:custGeom>
            <a:avLst/>
            <a:gdLst>
              <a:gd name="connsiteX0" fmla="*/ 2609023 w 2609101"/>
              <a:gd name="connsiteY0" fmla="*/ 3665900 h 12192002"/>
              <a:gd name="connsiteX1" fmla="*/ 2587251 w 2609101"/>
              <a:gd name="connsiteY1" fmla="*/ 4137482 h 12192002"/>
              <a:gd name="connsiteX2" fmla="*/ 2571005 w 2609101"/>
              <a:gd name="connsiteY2" fmla="*/ 4949832 h 12192002"/>
              <a:gd name="connsiteX3" fmla="*/ 2580707 w 2609101"/>
              <a:gd name="connsiteY3" fmla="*/ 5307482 h 12192002"/>
              <a:gd name="connsiteX4" fmla="*/ 2556340 w 2609101"/>
              <a:gd name="connsiteY4" fmla="*/ 6277505 h 12192002"/>
              <a:gd name="connsiteX5" fmla="*/ 2575066 w 2609101"/>
              <a:gd name="connsiteY5" fmla="*/ 7709921 h 12192002"/>
              <a:gd name="connsiteX6" fmla="*/ 2573487 w 2609101"/>
              <a:gd name="connsiteY6" fmla="*/ 8936700 h 12192002"/>
              <a:gd name="connsiteX7" fmla="*/ 2581158 w 2609101"/>
              <a:gd name="connsiteY7" fmla="*/ 9338014 h 12192002"/>
              <a:gd name="connsiteX8" fmla="*/ 2581158 w 2609101"/>
              <a:gd name="connsiteY8" fmla="*/ 9717836 h 12192002"/>
              <a:gd name="connsiteX9" fmla="*/ 2513469 w 2609101"/>
              <a:gd name="connsiteY9" fmla="*/ 10882180 h 12192002"/>
              <a:gd name="connsiteX10" fmla="*/ 2540947 w 2609101"/>
              <a:gd name="connsiteY10" fmla="*/ 11926948 h 12192002"/>
              <a:gd name="connsiteX11" fmla="*/ 2571690 w 2609101"/>
              <a:gd name="connsiteY11" fmla="*/ 12192002 h 12192002"/>
              <a:gd name="connsiteX12" fmla="*/ 317800 w 2609101"/>
              <a:gd name="connsiteY12" fmla="*/ 12192002 h 12192002"/>
              <a:gd name="connsiteX13" fmla="*/ 317800 w 2609101"/>
              <a:gd name="connsiteY13" fmla="*/ 12192001 h 12192002"/>
              <a:gd name="connsiteX14" fmla="*/ 0 w 2609101"/>
              <a:gd name="connsiteY14" fmla="*/ 12192001 h 12192002"/>
              <a:gd name="connsiteX15" fmla="*/ 0 w 2609101"/>
              <a:gd name="connsiteY15" fmla="*/ 0 h 12192002"/>
              <a:gd name="connsiteX16" fmla="*/ 502920 w 2609101"/>
              <a:gd name="connsiteY16" fmla="*/ 0 h 12192002"/>
              <a:gd name="connsiteX17" fmla="*/ 502920 w 2609101"/>
              <a:gd name="connsiteY17" fmla="*/ 1 h 12192002"/>
              <a:gd name="connsiteX18" fmla="*/ 2576849 w 2609101"/>
              <a:gd name="connsiteY18" fmla="*/ 1 h 12192002"/>
              <a:gd name="connsiteX19" fmla="*/ 2559770 w 2609101"/>
              <a:gd name="connsiteY19" fmla="*/ 168559 h 12192002"/>
              <a:gd name="connsiteX20" fmla="*/ 2568749 w 2609101"/>
              <a:gd name="connsiteY20" fmla="*/ 749861 h 12192002"/>
              <a:gd name="connsiteX21" fmla="*/ 2575743 w 2609101"/>
              <a:gd name="connsiteY21" fmla="*/ 1443898 h 12192002"/>
              <a:gd name="connsiteX22" fmla="*/ 2540772 w 2609101"/>
              <a:gd name="connsiteY22" fmla="*/ 1979809 h 12192002"/>
              <a:gd name="connsiteX23" fmla="*/ 2590182 w 2609101"/>
              <a:gd name="connsiteY23" fmla="*/ 3194149 h 12192002"/>
              <a:gd name="connsiteX24" fmla="*/ 2609023 w 2609101"/>
              <a:gd name="connsiteY24" fmla="*/ 366590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9101" h="12192002">
                <a:moveTo>
                  <a:pt x="2609023" y="3665900"/>
                </a:moveTo>
                <a:cubicBezTo>
                  <a:pt x="2609870" y="3823094"/>
                  <a:pt x="2603947" y="3980259"/>
                  <a:pt x="2587251" y="4137482"/>
                </a:cubicBezTo>
                <a:cubicBezTo>
                  <a:pt x="2558822" y="4407585"/>
                  <a:pt x="2543930" y="4678140"/>
                  <a:pt x="2571005" y="4949832"/>
                </a:cubicBezTo>
                <a:cubicBezTo>
                  <a:pt x="2582963" y="5068597"/>
                  <a:pt x="2595825" y="5188719"/>
                  <a:pt x="2580707" y="5307482"/>
                </a:cubicBezTo>
                <a:cubicBezTo>
                  <a:pt x="2539867" y="5630293"/>
                  <a:pt x="2546187" y="5954014"/>
                  <a:pt x="2556340" y="6277505"/>
                </a:cubicBezTo>
                <a:cubicBezTo>
                  <a:pt x="2571457" y="6755050"/>
                  <a:pt x="2596500" y="7231919"/>
                  <a:pt x="2575066" y="7709921"/>
                </a:cubicBezTo>
                <a:cubicBezTo>
                  <a:pt x="2556790" y="8118471"/>
                  <a:pt x="2586347" y="8527702"/>
                  <a:pt x="2573487" y="8936700"/>
                </a:cubicBezTo>
                <a:cubicBezTo>
                  <a:pt x="2569155" y="9070512"/>
                  <a:pt x="2571727" y="9204454"/>
                  <a:pt x="2581158" y="9338014"/>
                </a:cubicBezTo>
                <a:cubicBezTo>
                  <a:pt x="2592779" y="9464358"/>
                  <a:pt x="2592779" y="9591492"/>
                  <a:pt x="2581158" y="9717836"/>
                </a:cubicBezTo>
                <a:cubicBezTo>
                  <a:pt x="2537611" y="10104668"/>
                  <a:pt x="2519789" y="10493310"/>
                  <a:pt x="2513469" y="10882180"/>
                </a:cubicBezTo>
                <a:cubicBezTo>
                  <a:pt x="2507716" y="11231010"/>
                  <a:pt x="2510593" y="11579710"/>
                  <a:pt x="2540947" y="11926948"/>
                </a:cubicBezTo>
                <a:lnTo>
                  <a:pt x="2571690" y="12192002"/>
                </a:lnTo>
                <a:lnTo>
                  <a:pt x="317800" y="12192002"/>
                </a:lnTo>
                <a:lnTo>
                  <a:pt x="317800" y="12192001"/>
                </a:lnTo>
                <a:lnTo>
                  <a:pt x="0" y="12192001"/>
                </a:lnTo>
                <a:lnTo>
                  <a:pt x="0" y="0"/>
                </a:lnTo>
                <a:lnTo>
                  <a:pt x="502920" y="0"/>
                </a:lnTo>
                <a:lnTo>
                  <a:pt x="502920" y="1"/>
                </a:lnTo>
                <a:lnTo>
                  <a:pt x="2576849" y="1"/>
                </a:lnTo>
                <a:lnTo>
                  <a:pt x="2559770" y="168559"/>
                </a:lnTo>
                <a:cubicBezTo>
                  <a:pt x="2547597" y="362008"/>
                  <a:pt x="2555889" y="555934"/>
                  <a:pt x="2568749" y="749861"/>
                </a:cubicBezTo>
                <a:cubicBezTo>
                  <a:pt x="2587995" y="980723"/>
                  <a:pt x="2590342" y="1212702"/>
                  <a:pt x="2575743" y="1443898"/>
                </a:cubicBezTo>
                <a:cubicBezTo>
                  <a:pt x="2561530" y="1622385"/>
                  <a:pt x="2545510" y="1800869"/>
                  <a:pt x="2540772" y="1979809"/>
                </a:cubicBezTo>
                <a:cubicBezTo>
                  <a:pt x="2529488" y="2387004"/>
                  <a:pt x="2563334" y="2789896"/>
                  <a:pt x="2590182" y="3194149"/>
                </a:cubicBezTo>
                <a:cubicBezTo>
                  <a:pt x="2600562" y="3351484"/>
                  <a:pt x="2608177" y="3508706"/>
                  <a:pt x="2609023" y="3665900"/>
                </a:cubicBezTo>
                <a:close/>
              </a:path>
            </a:pathLst>
          </a:custGeom>
          <a:solidFill>
            <a:srgbClr val="20B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6C8-D705-4993-A288-A9B02FE3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Can you guess what the plant is?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CF7AD2-3111-4F3D-9671-54B7044940F9}"/>
              </a:ext>
            </a:extLst>
          </p:cNvPr>
          <p:cNvSpPr txBox="1"/>
          <p:nvPr/>
        </p:nvSpPr>
        <p:spPr>
          <a:xfrm>
            <a:off x="4654295" y="4562856"/>
            <a:ext cx="689457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Were you correct?</a:t>
            </a:r>
          </a:p>
        </p:txBody>
      </p:sp>
      <p:pic>
        <p:nvPicPr>
          <p:cNvPr id="13" name="Content Placeholder 12" descr="A close up of a plant&#10;&#10;Description automatically generated">
            <a:extLst>
              <a:ext uri="{FF2B5EF4-FFF2-40B4-BE49-F238E27FC236}">
                <a16:creationId xmlns:a16="http://schemas.microsoft.com/office/drawing/2014/main" id="{34BE5D67-B004-43E4-B683-61F9A0B00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997" y="769975"/>
            <a:ext cx="3617398" cy="2713048"/>
          </a:xfrm>
          <a:prstGeom prst="rect">
            <a:avLst/>
          </a:prstGeom>
        </p:spPr>
      </p:pic>
      <p:pic>
        <p:nvPicPr>
          <p:cNvPr id="17" name="Picture 16" descr="A picture containing indoor, table, food, container&#10;&#10;Description automatically generated">
            <a:extLst>
              <a:ext uri="{FF2B5EF4-FFF2-40B4-BE49-F238E27FC236}">
                <a16:creationId xmlns:a16="http://schemas.microsoft.com/office/drawing/2014/main" id="{51958A78-15D9-4741-93C7-1C194160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0607" y="769975"/>
            <a:ext cx="3617398" cy="2713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F38194-56CB-40AF-8B83-76EE70925FF1}"/>
              </a:ext>
            </a:extLst>
          </p:cNvPr>
          <p:cNvSpPr txBox="1"/>
          <p:nvPr/>
        </p:nvSpPr>
        <p:spPr>
          <a:xfrm>
            <a:off x="3067843" y="3311691"/>
            <a:ext cx="98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Corn</a:t>
            </a:r>
            <a:endParaRPr lang="en-CA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7C147-069C-47E8-8D3A-C0099B881851}"/>
              </a:ext>
            </a:extLst>
          </p:cNvPr>
          <p:cNvSpPr txBox="1"/>
          <p:nvPr/>
        </p:nvSpPr>
        <p:spPr>
          <a:xfrm>
            <a:off x="9212999" y="3311690"/>
            <a:ext cx="119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Peanut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69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 of Mrs. </a:t>
            </a:r>
            <a:r>
              <a:rPr lang="en-CA" dirty="0" err="1"/>
              <a:t>Biesbroek</a:t>
            </a:r>
            <a:r>
              <a:rPr lang="en-CA" dirty="0"/>
              <a:t> reading “A Backyard Garden”. How do you relate to this story? Have you ever planted a garden or a seed before?</a:t>
            </a: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Think about what plants need to grow in a garden.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Share with a parent or sibling about what goes into planting a garden. Tell them 3-5 key facts from the story. What did you learn?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 can share personal experiences related to a story.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10E942B-E9DB-449F-8F4C-74878D96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687644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2000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observations.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This week we will be observing and documenting</a:t>
            </a:r>
            <a:r>
              <a:rPr lang="en-US" b="1" dirty="0"/>
              <a:t> </a:t>
            </a:r>
            <a:r>
              <a:rPr lang="en-US" dirty="0"/>
              <a:t>how a seed grows. We have planted 3 different seeds (2 corn, 1 pumpkin, 5 little tomato seeds) a few weeks ago to observe each day. </a:t>
            </a:r>
          </a:p>
          <a:p>
            <a:r>
              <a:rPr lang="en-US" dirty="0"/>
              <a:t>Over the course of the next 4 days, write down your observations in a Word document. Please remember to save your work. Write 3 observations you noticed from the pictures.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29200"/>
            <a:ext cx="3932237" cy="1932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describe my observations of objects.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984" y="4005409"/>
            <a:ext cx="1205363" cy="967810"/>
          </a:xfrm>
          <a:prstGeom prst="rect">
            <a:avLst/>
          </a:prstGeom>
        </p:spPr>
      </p:pic>
      <p:pic>
        <p:nvPicPr>
          <p:cNvPr id="8" name="Picture 7" descr="A picture containing green, sitting, small, food&#10;&#10;Description automatically generated">
            <a:extLst>
              <a:ext uri="{FF2B5EF4-FFF2-40B4-BE49-F238E27FC236}">
                <a16:creationId xmlns:a16="http://schemas.microsoft.com/office/drawing/2014/main" id="{1F9DC400-7A26-4850-807C-D6370ED48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0" y="296011"/>
            <a:ext cx="4654152" cy="37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solving word problems.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Try</a:t>
            </a:r>
            <a:r>
              <a:rPr lang="en-US" dirty="0"/>
              <a:t> these addition word problems.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Password: 1234</a:t>
            </a:r>
            <a:endParaRPr lang="en-US" dirty="0"/>
          </a:p>
          <a:p>
            <a:r>
              <a:rPr lang="en-US" dirty="0"/>
              <a:t>Solve this word problem: Mr. Braico saw 8 black cars and 2 red cars drive by. How many cars did he see altogether? </a:t>
            </a:r>
          </a:p>
          <a:p>
            <a:pPr lvl="1"/>
            <a:r>
              <a:rPr lang="en-US" dirty="0"/>
              <a:t>Draw a picture on ClassDojo.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solve problems that involve addition.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BF8EEFA-1AB4-4E81-85FF-1B0B470E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78" y="269271"/>
            <a:ext cx="3032408" cy="2322114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01FD6C8-A796-4C03-8257-A2C5308BE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250" y="3644978"/>
            <a:ext cx="1121962" cy="8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533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Can you guess what the plant is?</vt:lpstr>
      <vt:lpstr>Can you guess what the plant is?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</cp:revision>
  <dcterms:created xsi:type="dcterms:W3CDTF">2020-04-28T20:37:10Z</dcterms:created>
  <dcterms:modified xsi:type="dcterms:W3CDTF">2020-05-22T16:40:55Z</dcterms:modified>
</cp:coreProperties>
</file>