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6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9D7C4-7EB1-41E8-84AC-FE406D550F57}" v="24" dt="2020-05-08T01:16:18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veHu24VOjhk&amp;list=PLfFQ41zfJvh_Fh6eK5ueawl6p9-StZj8M&amp;index=5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DvdELvygRw" TargetMode="External"/><Relationship Id="rId2" Type="http://schemas.openxmlformats.org/officeDocument/2006/relationships/hyperlink" Target="https://youtu.be/QXVL0OhorK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schools.com/math/data_analysis/pictograph/games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youtube.com/watch?v=-Uu-McfG7-A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splashlearn.com/math-skills/second-grade/data/read-data-from-bar-graph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May 15,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74853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Grade 1/2s,</a:t>
            </a:r>
          </a:p>
          <a:p>
            <a:pPr marL="0" indent="0">
              <a:buNone/>
            </a:pPr>
            <a:r>
              <a:rPr lang="en-CA" dirty="0">
                <a:solidFill>
                  <a:srgbClr val="00B050"/>
                </a:solidFill>
              </a:rPr>
              <a:t>Happy Friday! Which data graph or chart do you like the best? Today, we will look for ‘</a:t>
            </a:r>
            <a:r>
              <a:rPr lang="en-CA" dirty="0" err="1">
                <a:solidFill>
                  <a:srgbClr val="00B050"/>
                </a:solidFill>
              </a:rPr>
              <a:t>sw</a:t>
            </a:r>
            <a:r>
              <a:rPr lang="en-CA" dirty="0">
                <a:solidFill>
                  <a:srgbClr val="00B050"/>
                </a:solidFill>
              </a:rPr>
              <a:t>’ words in our reading, listen to Goldilocks and the Three Dinosaurs and test out our comprehension, and put all our data managing skills together in Math. Also, have a great long weekend. We will be back on May 19</a:t>
            </a:r>
            <a:r>
              <a:rPr lang="en-CA" baseline="30000" dirty="0">
                <a:solidFill>
                  <a:srgbClr val="00B050"/>
                </a:solidFill>
              </a:rPr>
              <a:t>th</a:t>
            </a:r>
            <a:r>
              <a:rPr lang="en-CA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FFC30-4AA5-406D-95E1-E7364C6C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01" y="1808793"/>
            <a:ext cx="3371380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sw</a:t>
            </a:r>
            <a:r>
              <a:rPr lang="en-CA" dirty="0"/>
              <a:t>’ words in your book. Remember if you get to a tricky word, skip it, read the rest and go back – like Skippy Frog.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your words you found with a parent or share it with Mrs. Biesbroek in an </a:t>
            </a:r>
            <a:r>
              <a:rPr lang="en-CA" dirty="0">
                <a:hlinkClick r:id="rId4"/>
              </a:rPr>
              <a:t>email</a:t>
            </a:r>
            <a:r>
              <a:rPr lang="en-CA" dirty="0"/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F5E1CFE-49B4-40AC-A993-4AEF4CEE0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021" y="805768"/>
            <a:ext cx="1708628" cy="1139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6EF53-A869-488F-9B8B-9953C98BE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97876" y="-162864"/>
            <a:ext cx="2663074" cy="35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Goldilocks and the Three Dinosaurs.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and answer the questions from the comprehension quiz to see how well you remember Goldilocks and the Three Dinosaurs.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Click this </a:t>
            </a:r>
            <a:r>
              <a:rPr lang="en-CA" dirty="0">
                <a:hlinkClick r:id="rId3"/>
              </a:rPr>
              <a:t>video</a:t>
            </a:r>
            <a:r>
              <a:rPr lang="en-CA" dirty="0"/>
              <a:t> and see the answers to the comprehension quiz. How did you do?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check for capital letters, punctuation and errors in spelling.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5EE23-6FDB-4E9C-A5E1-9B882BAF9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8" y="3797846"/>
            <a:ext cx="4169852" cy="2793688"/>
          </a:xfrm>
          <a:prstGeom prst="rect">
            <a:avLst/>
          </a:prstGeom>
        </p:spPr>
      </p:pic>
      <p:pic>
        <p:nvPicPr>
          <p:cNvPr id="9" name="Picture 2">
            <a:hlinkClick r:id="rId2"/>
            <a:extLst>
              <a:ext uri="{FF2B5EF4-FFF2-40B4-BE49-F238E27FC236}">
                <a16:creationId xmlns:a16="http://schemas.microsoft.com/office/drawing/2014/main" id="{7506E08D-F87C-4BB7-A0EB-F919748A8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17" y="536682"/>
            <a:ext cx="1845419" cy="22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the different ways to manage data.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Practice</a:t>
            </a:r>
            <a:r>
              <a:rPr lang="en-US" dirty="0"/>
              <a:t> your data skills on a pictograph.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4"/>
              </a:rPr>
              <a:t>Try</a:t>
            </a:r>
            <a:r>
              <a:rPr lang="en-US" dirty="0"/>
              <a:t> any of the games on Splash Learn.</a:t>
            </a:r>
          </a:p>
          <a:p>
            <a:pPr lvl="1"/>
            <a:r>
              <a:rPr lang="en-US" dirty="0"/>
              <a:t>Click Sign In </a:t>
            </a:r>
            <a:r>
              <a:rPr lang="en-US" dirty="0">
                <a:sym typeface="Wingdings" panose="05000000000000000000" pitchFamily="2" charset="2"/>
              </a:rPr>
              <a:t> Class  JUMJUU  find name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Password: 1234</a:t>
            </a:r>
            <a:r>
              <a:rPr lang="en-US" dirty="0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construct and interpret graphs to solve problems. 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AAF0C467-74F7-4809-BB48-6CFD8E7D4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14" y="651377"/>
            <a:ext cx="3842724" cy="2108652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0CA4D88F-BB19-4838-9F71-792164BCE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913" y="3071661"/>
            <a:ext cx="1163428" cy="714677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B0EF9C98-B134-43AD-B2DB-85E6758F8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0461" y="4454144"/>
            <a:ext cx="1105982" cy="6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7660</TotalTime>
  <Words>347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Wingdings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25</cp:revision>
  <dcterms:created xsi:type="dcterms:W3CDTF">2020-03-31T19:26:18Z</dcterms:created>
  <dcterms:modified xsi:type="dcterms:W3CDTF">2020-05-22T14:20:17Z</dcterms:modified>
</cp:coreProperties>
</file>