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8B7F4-90EB-4EB5-ACEE-CD2970CE5374}" v="17" dt="2020-05-07T21:07:15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QKwW2PVdCQ&amp;list=PLfFQ41zfJvh_Fh6eK5ueawl6p9-StZj8M&amp;index=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.mathgames.com/skill/2.137-interpret-line-graph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jr.brainpop.com/math/data/linegraph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ca.ixl.com/math/grade-2/interpret-line-grap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May 14,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03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Happy Thursday! I think the Three Dinosaurs read the Three Bears. They were acting vey suspicious. Let’s find some ‘</a:t>
            </a:r>
            <a:r>
              <a:rPr lang="en-CA" dirty="0" err="1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’ words in our reading today, listen to Goldilocks and the Three Dinosaurs and tell me your favourite part, and let’s look at line graphs.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B95ECC-9C15-4906-9C91-6B7416FE3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4758" y="1930629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st</a:t>
            </a:r>
            <a:r>
              <a:rPr lang="en-CA" dirty="0"/>
              <a:t>’ words in your book. Remember if you get to a tricky word, skip it, read the rest and go back – like Skippy Frog.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5CBFB7F-6BC1-47A7-B000-19EB0301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133" y="690446"/>
            <a:ext cx="1416771" cy="1272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C4303-B990-4E0B-8E9B-0C92C6051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97876" y="-162864"/>
            <a:ext cx="2663074" cy="35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Goldilocks and the Three Dinosaurs.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write an opinion about the story. Tell me about your favourite part of the story and why.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“Goldilocks – Opinion”. Share your favourite part of the story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explain why an event from a story was my personal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favourite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0F809-4C3B-4C0A-8A87-2C023DA8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2" y="457200"/>
            <a:ext cx="1805428" cy="2279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C5AFA-9B91-41D2-9460-625647F5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68" y="5103806"/>
            <a:ext cx="1205363" cy="967810"/>
          </a:xfrm>
          <a:prstGeom prst="rect">
            <a:avLst/>
          </a:prstGeom>
        </p:spPr>
      </p:pic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C3B33B95-E9A5-4832-B26A-550D9609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41" y="548640"/>
            <a:ext cx="1845419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line graphs.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Use</a:t>
            </a:r>
            <a:r>
              <a:rPr lang="en-US" dirty="0"/>
              <a:t> the data to solve the problems.</a:t>
            </a:r>
          </a:p>
          <a:p>
            <a:r>
              <a:rPr lang="en-US" dirty="0">
                <a:hlinkClick r:id="rId4"/>
              </a:rPr>
              <a:t>Interpret</a:t>
            </a:r>
            <a:r>
              <a:rPr lang="en-US" dirty="0"/>
              <a:t> the data on the line graphs.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construct and interpret graphs to solve problems.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4D8CD75-595A-4C22-8EA6-4DC8EAF80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081" y="293579"/>
            <a:ext cx="2246493" cy="2425561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1753DDC-623F-402D-B7FC-F32966EB4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744" y="4357981"/>
            <a:ext cx="1083468" cy="744371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A582EE1F-8F4E-46EB-8D94-687219319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992" y="5283600"/>
            <a:ext cx="773114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335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24</cp:revision>
  <dcterms:created xsi:type="dcterms:W3CDTF">2020-03-31T19:26:18Z</dcterms:created>
  <dcterms:modified xsi:type="dcterms:W3CDTF">2020-05-22T14:38:09Z</dcterms:modified>
</cp:coreProperties>
</file>