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46AAA1-026D-450F-A53C-BF1F54B388D3}" v="38" dt="2020-05-07T17:31:38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5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1" presStyleCnt="5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2" presStyleCnt="5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3" presStyleCnt="5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5836470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bkvRACTGJOg&amp;list=PLfFQ41zfJvh_Fh6eK5ueawl6p9-StZj8M&amp;index=3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ndSVsY5HWM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youtu.be/QXVL0OhorKU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mathsframe.co.uk/en/resources/resource/51/bar_charts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www.youtube.com/watch?v=-Y9n67yG9d8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ab.mathgames.com/skill/2.130-interpret-bar-graph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Tuesday, May 12,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73034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Hello Kiddos,</a:t>
            </a:r>
          </a:p>
          <a:p>
            <a:pPr marL="0" indent="0">
              <a:buNone/>
            </a:pPr>
            <a:r>
              <a:rPr lang="en-CA" dirty="0">
                <a:solidFill>
                  <a:srgbClr val="0070C0"/>
                </a:solidFill>
              </a:rPr>
              <a:t>Happy Tuesday! Did you enjoy the story? How was your prediction? We will look for ‘</a:t>
            </a:r>
            <a:r>
              <a:rPr lang="en-CA" dirty="0" err="1">
                <a:solidFill>
                  <a:srgbClr val="0070C0"/>
                </a:solidFill>
              </a:rPr>
              <a:t>sn</a:t>
            </a:r>
            <a:r>
              <a:rPr lang="en-CA" dirty="0">
                <a:solidFill>
                  <a:srgbClr val="0070C0"/>
                </a:solidFill>
              </a:rPr>
              <a:t>’ words in our reading today, listen to Goldilocks and the Three Dinosaurs and make a connection to another story, and we continue managing data, this time using a bar graph.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D862AB-FFB4-47EE-935D-46CDE3C8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644" y="1929384"/>
            <a:ext cx="3188484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‘</a:t>
            </a:r>
            <a:r>
              <a:rPr lang="en-CA" dirty="0" err="1"/>
              <a:t>sn</a:t>
            </a:r>
            <a:r>
              <a:rPr lang="en-CA" dirty="0"/>
              <a:t>’ words in your book. Remember if you get to a tricky word, skip it, read the rest and go back – like Skippy Frog.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your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apply a variety of strategies to help solve words.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1A23BD7-F085-4EE6-A630-A0CFE9430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560" y="638438"/>
            <a:ext cx="1712225" cy="1050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1291A7-EFD4-42E0-8575-427C9FA0C4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97876" y="-162864"/>
            <a:ext cx="2663074" cy="355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listen to Mr. Braico read Goldilocks and the Three Dinosaurs.</a:t>
            </a:r>
          </a:p>
          <a:p>
            <a:r>
              <a:rPr lang="en-US" dirty="0"/>
              <a:t>Then watch the </a:t>
            </a:r>
            <a:r>
              <a:rPr lang="en-US" dirty="0">
                <a:hlinkClick r:id="rId3"/>
              </a:rPr>
              <a:t>video</a:t>
            </a:r>
            <a:r>
              <a:rPr lang="en-US" dirty="0"/>
              <a:t> of Goldilocks and the Three Bears.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Today, we will make a connection to stories. How is this book similar to Goldilocks and the Three Bears? How are they different?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Start a new word document called “Goldilocks – Connection”. Write at least 2 similarities and 2 differences between the books.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use past experiences to make a connection to other stories.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D8BF7-D144-47DE-AE86-167AD4B06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51" y="457200"/>
            <a:ext cx="1677071" cy="2239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AD770B-C0D7-4582-99C5-9E58EB572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104" y="4838349"/>
            <a:ext cx="1205363" cy="967810"/>
          </a:xfrm>
          <a:prstGeom prst="rect">
            <a:avLst/>
          </a:prstGeom>
        </p:spPr>
      </p:pic>
      <p:pic>
        <p:nvPicPr>
          <p:cNvPr id="8" name="Picture 2">
            <a:hlinkClick r:id="rId2"/>
            <a:extLst>
              <a:ext uri="{FF2B5EF4-FFF2-40B4-BE49-F238E27FC236}">
                <a16:creationId xmlns:a16="http://schemas.microsoft.com/office/drawing/2014/main" id="{55A02999-33C9-44A9-8BAA-E510423D5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204" y="498151"/>
            <a:ext cx="1293455" cy="156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FBFAF1F-1364-4335-AD4E-27DB5568BA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7766" y="2219722"/>
            <a:ext cx="1839254" cy="11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learn why making a bar graph is useful.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>
                <a:hlinkClick r:id="rId3"/>
              </a:rPr>
              <a:t>Use</a:t>
            </a:r>
            <a:r>
              <a:rPr lang="en-US" dirty="0"/>
              <a:t> the data in the graph to solve the problems.</a:t>
            </a:r>
          </a:p>
          <a:p>
            <a:r>
              <a:rPr lang="en-US" dirty="0">
                <a:hlinkClick r:id="rId4"/>
              </a:rPr>
              <a:t>Use</a:t>
            </a:r>
            <a:r>
              <a:rPr lang="en-US" dirty="0"/>
              <a:t> the graph to help solve the problems.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/>
              <a:t>Make a bar graph with the information of </a:t>
            </a:r>
            <a:r>
              <a:rPr lang="en-US" dirty="0" err="1"/>
              <a:t>favourite</a:t>
            </a:r>
            <a:r>
              <a:rPr lang="en-US" dirty="0"/>
              <a:t> animals.</a:t>
            </a:r>
          </a:p>
          <a:p>
            <a:pPr lvl="1"/>
            <a:r>
              <a:rPr lang="en-US" dirty="0"/>
              <a:t>Dog – 5	Cat – 4	Horse – 4	Whale – 1	Panda – 5</a:t>
            </a:r>
          </a:p>
          <a:p>
            <a:r>
              <a:rPr lang="en-US" dirty="0"/>
              <a:t>Use the graph to the left as an example to help you complete yours.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construct and interpret graphs to solve problems. 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A903DD81-4663-4392-BA16-962E6A9A2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6301" y="2103681"/>
            <a:ext cx="907163" cy="763756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97581D43-0DDD-4C64-B5B0-202181569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7989" y="2963968"/>
            <a:ext cx="945475" cy="796010"/>
          </a:xfrm>
          <a:prstGeom prst="rect">
            <a:avLst/>
          </a:prstGeom>
        </p:spPr>
      </p:pic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F06AB455-203D-4B53-ACF0-1E4BD67027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3454" y="536571"/>
            <a:ext cx="1834011" cy="2062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EA60A6-AF6A-430E-99F9-3D73A0ECD9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0460" y="4672978"/>
            <a:ext cx="2022278" cy="15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8301</TotalTime>
  <Words>390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24</cp:revision>
  <dcterms:created xsi:type="dcterms:W3CDTF">2020-03-31T19:26:18Z</dcterms:created>
  <dcterms:modified xsi:type="dcterms:W3CDTF">2020-05-22T16:44:22Z</dcterms:modified>
</cp:coreProperties>
</file>