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DD679-9988-496D-B2AE-974CD9E43970}" v="19" dt="2020-05-07T15:36:44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77E65E56-9F13-40FA-8E2E-D213FFDBACB6}">
      <dgm:prSet custT="1"/>
      <dgm:spPr/>
      <dgm:t>
        <a:bodyPr/>
        <a:lstStyle/>
        <a:p>
          <a:pPr>
            <a:lnSpc>
              <a:spcPct val="100000"/>
            </a:lnSpc>
          </a:pPr>
          <a:endParaRPr lang="en-CA" sz="3200" dirty="0"/>
        </a:p>
      </dgm:t>
    </dgm:pt>
    <dgm:pt modelId="{5633599B-6D37-4269-B25D-07E263878269}" type="parTrans" cxnId="{7CEBF02F-40C5-475C-8544-0904212120C6}">
      <dgm:prSet/>
      <dgm:spPr/>
      <dgm:t>
        <a:bodyPr/>
        <a:lstStyle/>
        <a:p>
          <a:endParaRPr lang="en-CA"/>
        </a:p>
      </dgm:t>
    </dgm:pt>
    <dgm:pt modelId="{7F96AD5A-EEE4-4D00-B95A-91B4D7A32F96}" type="sibTrans" cxnId="{7CEBF02F-40C5-475C-8544-0904212120C6}">
      <dgm:prSet/>
      <dgm:spPr/>
      <dgm:t>
        <a:bodyPr/>
        <a:lstStyle/>
        <a:p>
          <a:endParaRPr lang="en-CA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6">
        <dgm:presLayoutVars>
          <dgm:chMax val="0"/>
          <dgm:chPref val="0"/>
        </dgm:presLayoutVars>
      </dgm:prSet>
      <dgm:spPr/>
    </dgm:pt>
    <dgm:pt modelId="{3DED9B3D-C9F0-4A56-AF70-F6932C9F7C3D}" type="pres">
      <dgm:prSet presAssocID="{F5C668D3-E3AD-4D9C-AE2D-A3F4ABE2A560}" presName="desTx" presStyleLbl="revTx" presStyleIdx="1" presStyleCnt="6">
        <dgm:presLayoutVars/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2" presStyleCnt="6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3" presStyleCnt="6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4" presStyleCnt="6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F400382B-1BFE-42CA-83A2-B07477D08BF4}" type="presOf" srcId="{77E65E56-9F13-40FA-8E2E-D213FFDBACB6}" destId="{3DED9B3D-C9F0-4A56-AF70-F6932C9F7C3D}" srcOrd="0" destOrd="0" presId="urn:microsoft.com/office/officeart/2018/2/layout/IconVerticalSolidList"/>
    <dgm:cxn modelId="{7CEBF02F-40C5-475C-8544-0904212120C6}" srcId="{F5C668D3-E3AD-4D9C-AE2D-A3F4ABE2A560}" destId="{77E65E56-9F13-40FA-8E2E-D213FFDBACB6}" srcOrd="0" destOrd="0" parTransId="{5633599B-6D37-4269-B25D-07E263878269}" sibTransId="{7F96AD5A-EEE4-4D00-B95A-91B4D7A32F96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F912C87A-E31C-45EF-855E-5668C396231D}" type="presParOf" srcId="{A9692A5F-8E9D-4D4C-B824-950D8E6E7BF4}" destId="{3DED9B3D-C9F0-4A56-AF70-F6932C9F7C3D}" srcOrd="4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310523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3105230" cy="921248"/>
      </dsp:txXfrm>
    </dsp:sp>
    <dsp:sp modelId="{3DED9B3D-C9F0-4A56-AF70-F6932C9F7C3D}">
      <dsp:nvSpPr>
        <dsp:cNvPr id="0" name=""/>
        <dsp:cNvSpPr/>
      </dsp:nvSpPr>
      <dsp:spPr>
        <a:xfrm>
          <a:off x="4169272" y="4325"/>
          <a:ext cx="2731239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 dirty="0"/>
        </a:p>
      </dsp:txBody>
      <dsp:txXfrm>
        <a:off x="4169272" y="4325"/>
        <a:ext cx="2731239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jl_yEepWLJU&amp;list=PLfFQ41zfJvh_Fh6eK5ueawl6p9-StZj8M&amp;index=4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QXVL0OhorK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schools.com/math/data_analysis/tally_chart/" TargetMode="External"/><Relationship Id="rId2" Type="http://schemas.openxmlformats.org/officeDocument/2006/relationships/hyperlink" Target="https://jr.brainpop.com/math/data/tallychartsandbargraphs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Monday, May 11,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9277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Hello Grade 1/2s,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Happy Monday! I hope you had a great weekend and you spoiled your Mom’s with some extra love. This week, we will look at ‘S’ blends, we start with ‘</a:t>
            </a:r>
            <a:r>
              <a:rPr lang="en-CA" dirty="0" err="1">
                <a:solidFill>
                  <a:srgbClr val="FF0000"/>
                </a:solidFill>
              </a:rPr>
              <a:t>sc</a:t>
            </a:r>
            <a:r>
              <a:rPr lang="en-CA" dirty="0">
                <a:solidFill>
                  <a:srgbClr val="FF0000"/>
                </a:solidFill>
              </a:rPr>
              <a:t>’, we will read a story called Goldilocks and the Three Dinosaurs and make a prediction, and we will be looking at managing data using a tally chart.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9" name="Picture 8" descr="A picture containing person, indoor, man, front&#10;&#10;Description automatically generated">
            <a:extLst>
              <a:ext uri="{FF2B5EF4-FFF2-40B4-BE49-F238E27FC236}">
                <a16:creationId xmlns:a16="http://schemas.microsoft.com/office/drawing/2014/main" id="{11585AD8-AB0A-44F9-8483-CB04728DB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178" y="2534599"/>
            <a:ext cx="4841723" cy="36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sc</a:t>
            </a:r>
            <a:r>
              <a:rPr lang="en-CA" dirty="0"/>
              <a:t>’ words in your book. Remember if you get to a tricky word, skip it, read the rest and go back – like Skippy Frog.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your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294EFEA-7B80-4B0D-ACCC-28797D242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6457" y="877824"/>
            <a:ext cx="1420248" cy="945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07550-594F-4AFE-8DF9-3845FE562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97876" y="-162864"/>
            <a:ext cx="2663074" cy="35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Goldilocks and the Three Dinosaurs. </a:t>
            </a:r>
            <a:r>
              <a:rPr lang="en-CA" dirty="0"/>
              <a:t>Today we will be making a prediction.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Watch until Mr. Braico says PAUSE. Goldilocks discovered the bowls of pudding. What do you predict will happen next?</a:t>
            </a:r>
          </a:p>
          <a:p>
            <a:r>
              <a:rPr lang="en-CA" dirty="0"/>
              <a:t>Open a Word Document and title it “Goldilocks – Prediction” and add your prediction.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Continue the video and see if your prediction was correct.</a:t>
            </a:r>
          </a:p>
          <a:p>
            <a:r>
              <a:rPr lang="en-CA" dirty="0"/>
              <a:t>Write down if you were correct or if you were surprised. What actually happened in the story?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make predictions to draw conclusions of a story.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3D28A-4FD1-414A-82D0-5C89DCB8F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17" y="830225"/>
            <a:ext cx="1577025" cy="2075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E7906-FA3D-4025-802F-1A7F9AF7C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100" y="4978908"/>
            <a:ext cx="1205363" cy="967810"/>
          </a:xfrm>
          <a:prstGeom prst="rect">
            <a:avLst/>
          </a:prstGeom>
        </p:spPr>
      </p:pic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F08EC102-CAFF-48FC-B4C9-6D8FA8B1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06" y="830225"/>
            <a:ext cx="1715606" cy="20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tally charts and bar graphs. 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3"/>
              </a:rPr>
              <a:t>Use</a:t>
            </a:r>
            <a:r>
              <a:rPr lang="en-US" dirty="0"/>
              <a:t> the chart to answer the questions.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Make a tally chart of the different </a:t>
            </a:r>
            <a:r>
              <a:rPr lang="en-US" dirty="0" err="1">
                <a:sym typeface="Wingdings" panose="05000000000000000000" pitchFamily="2" charset="2"/>
              </a:rPr>
              <a:t>colour</a:t>
            </a:r>
            <a:r>
              <a:rPr lang="en-US" dirty="0">
                <a:sym typeface="Wingdings" panose="05000000000000000000" pitchFamily="2" charset="2"/>
              </a:rPr>
              <a:t> of cars you see outside your house. Each time that car </a:t>
            </a:r>
            <a:r>
              <a:rPr lang="en-US" dirty="0" err="1">
                <a:sym typeface="Wingdings" panose="05000000000000000000" pitchFamily="2" charset="2"/>
              </a:rPr>
              <a:t>colour</a:t>
            </a:r>
            <a:r>
              <a:rPr lang="en-US" dirty="0">
                <a:sym typeface="Wingdings" panose="05000000000000000000" pitchFamily="2" charset="2"/>
              </a:rPr>
              <a:t> drives by, give it a tally. Do this for 10 minutes. Post a picture of your chart on ClassDojo. </a:t>
            </a:r>
            <a:endParaRPr lang="en-US" dirty="0"/>
          </a:p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construct and interpret graphs to solve problems. 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4444C1D-55D4-44E5-AB4A-F8BDBC977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696" y="365760"/>
            <a:ext cx="3209855" cy="2300025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589116B1-DFA0-440B-A965-6E51F614B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511" y="3622539"/>
            <a:ext cx="1362365" cy="83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5402</TotalTime>
  <Words>422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25</cp:revision>
  <dcterms:created xsi:type="dcterms:W3CDTF">2020-03-31T19:26:18Z</dcterms:created>
  <dcterms:modified xsi:type="dcterms:W3CDTF">2020-05-22T17:10:57Z</dcterms:modified>
</cp:coreProperties>
</file>