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708CB-9570-4DA9-B558-3E23990B250C}" v="40" dt="2020-04-28T17:12:36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61CUInv2l8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youtube.com/watch?v=Rma2CK0zfEU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youtube.com/watch?v=0Wrv_ZviMEc&amp;t=1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hyperlink" Target="https://www.youtube.com/watch?v=Vcq0Mjswdh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n.Braico@lethsd.ab.ca" TargetMode="External"/><Relationship Id="rId2" Type="http://schemas.openxmlformats.org/officeDocument/2006/relationships/hyperlink" Target="https://www.youtube.com/watch?v=XP5yWz-MNpM&amp;t=42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bskids.org/peg/games/happy-camel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jr.brainpop.com/math/measurement/gramsandkilogram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ictgames.com/mobilePage/mostlyPostie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Friday! It’s almost the weekend and we are almost done our ‘My Story’ writing. Today we will be looking at the ‘</a:t>
            </a:r>
            <a:r>
              <a:rPr lang="en-CA" dirty="0" err="1">
                <a:solidFill>
                  <a:srgbClr val="00B050"/>
                </a:solidFill>
              </a:rPr>
              <a:t>sl</a:t>
            </a:r>
            <a:r>
              <a:rPr lang="en-CA" dirty="0">
                <a:solidFill>
                  <a:srgbClr val="00B050"/>
                </a:solidFill>
              </a:rPr>
              <a:t>’ double consonant, we will read and edit a little story, we will also be editing our ‘My Story’ narrative writing, and we will be learning about measuring mass using grams and kilograms.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62AF2-6300-4540-A013-A7F6DF1A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26" y="1929384"/>
            <a:ext cx="337138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sl</a:t>
            </a:r>
            <a:r>
              <a:rPr lang="en-CA" dirty="0"/>
              <a:t>’ words in your book. Remember to put your lips together to get ready for the sounds using Lips the Fish.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431E238-DA8D-4823-96F0-DD13D806E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021" y="829084"/>
            <a:ext cx="1057275" cy="10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210664"/>
            <a:ext cx="6053328" cy="5212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about making sentences.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 about spacing.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 about upper and lower case.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There are some errors in these sentences. Fix the sentences so that they make sense. Remember to look for capitals, spacing and punctuation.</a:t>
            </a:r>
            <a:r>
              <a:rPr lang="en-CA" dirty="0"/>
              <a:t>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After you fixed the sentences, read them to a parent or sibling or to Mr. Braico on your ClassDojo portfolio.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tell or represent the beginnings of stories.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5743B-DACB-4A7E-924C-D23BB1F27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3462EF9-C613-4139-ADEE-CB51AA5B1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854" y="1690411"/>
            <a:ext cx="881103" cy="412040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2E20DDB2-1C59-4C04-8E43-9650DE6FA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0703" y="2890055"/>
            <a:ext cx="1007254" cy="674085"/>
          </a:xfrm>
          <a:prstGeom prst="rect">
            <a:avLst/>
          </a:prstGeom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B446596-1E35-4B4C-B495-92768678E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5025" y="2171700"/>
            <a:ext cx="922932" cy="590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1FC348-78A2-4DFC-AFFE-77E765154306}"/>
              </a:ext>
            </a:extLst>
          </p:cNvPr>
          <p:cNvSpPr/>
          <p:nvPr/>
        </p:nvSpPr>
        <p:spPr>
          <a:xfrm>
            <a:off x="5303520" y="379668"/>
            <a:ext cx="1478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b="1" dirty="0">
                <a:solidFill>
                  <a:schemeClr val="accent4"/>
                </a:solidFill>
                <a:latin typeface="+mj-lt"/>
              </a:rPr>
              <a:t>Reading</a:t>
            </a:r>
            <a:endParaRPr lang="en-CA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8C139-DBCB-4F62-AD5A-F7D3F6840510}"/>
              </a:ext>
            </a:extLst>
          </p:cNvPr>
          <p:cNvSpPr/>
          <p:nvPr/>
        </p:nvSpPr>
        <p:spPr>
          <a:xfrm>
            <a:off x="6973093" y="610500"/>
            <a:ext cx="4986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 can check for capital letters, punctuation and errors in spelling.</a:t>
            </a:r>
            <a:endParaRPr lang="en-CA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editing stories.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be looking back at our writing. We will make sure our readers are able to read and understand our writing by editing our work.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Open the “My Story” document. Fix up any errors with capitals, spacing, spelling and punctuation. Remember to save your work. Send your work to Mr. Braico.</a:t>
            </a:r>
          </a:p>
          <a:p>
            <a:r>
              <a:rPr lang="en-CA" dirty="0">
                <a:hlinkClick r:id="rId3"/>
              </a:rPr>
              <a:t>dan.braico@lethsd.ab.ca</a:t>
            </a:r>
            <a:r>
              <a:rPr lang="en-CA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check for capital letters, punctuation and errors in spelling.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6E546-FD4A-4B26-9510-8A202E59F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796" y="5448136"/>
            <a:ext cx="1177416" cy="945371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23EBAC5-23A2-448F-8E46-E43715BAA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88" y="772326"/>
            <a:ext cx="3932237" cy="18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mass.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Use the </a:t>
            </a:r>
            <a:r>
              <a:rPr lang="en-US" dirty="0">
                <a:hlinkClick r:id="rId3"/>
              </a:rPr>
              <a:t>balance</a:t>
            </a:r>
            <a:r>
              <a:rPr lang="en-US" dirty="0"/>
              <a:t> to find the weight. </a:t>
            </a:r>
          </a:p>
          <a:p>
            <a:r>
              <a:rPr lang="en-US" dirty="0">
                <a:hlinkClick r:id="rId4"/>
              </a:rPr>
              <a:t>Weigh</a:t>
            </a:r>
            <a:r>
              <a:rPr lang="en-US" dirty="0"/>
              <a:t> the letters to find out the mass.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relate a unit of measure to measure mass.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21BF0B4-B759-47DD-B795-F23B700E4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945" y="739648"/>
            <a:ext cx="1839370" cy="1396844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C27041-215B-4FE1-926E-F7203DB50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4521" y="4140043"/>
            <a:ext cx="1112422" cy="931229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F5247810-CEDE-4022-85FB-7589B42BF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273" y="5157447"/>
            <a:ext cx="1112670" cy="8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482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23</cp:revision>
  <dcterms:created xsi:type="dcterms:W3CDTF">2020-03-31T19:26:18Z</dcterms:created>
  <dcterms:modified xsi:type="dcterms:W3CDTF">2020-05-22T14:27:22Z</dcterms:modified>
</cp:coreProperties>
</file>