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5" r:id="rId8"/>
    <p:sldId id="259" r:id="rId9"/>
    <p:sldId id="263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CEC79-1222-4328-B3C6-BBE2F1A1D415}" v="12" dt="2020-04-17T23:45:55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77E65E56-9F13-40FA-8E2E-D213FFDBAC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Word Work</a:t>
          </a:r>
        </a:p>
      </dgm:t>
    </dgm:pt>
    <dgm:pt modelId="{5633599B-6D37-4269-B25D-07E263878269}" type="parTrans" cxnId="{7CEBF02F-40C5-475C-8544-0904212120C6}">
      <dgm:prSet/>
      <dgm:spPr/>
      <dgm:t>
        <a:bodyPr/>
        <a:lstStyle/>
        <a:p>
          <a:endParaRPr lang="en-CA"/>
        </a:p>
      </dgm:t>
    </dgm:pt>
    <dgm:pt modelId="{7F96AD5A-EEE4-4D00-B95A-91B4D7A32F96}" type="sibTrans" cxnId="{7CEBF02F-40C5-475C-8544-0904212120C6}">
      <dgm:prSet/>
      <dgm:spPr/>
      <dgm:t>
        <a:bodyPr/>
        <a:lstStyle/>
        <a:p>
          <a:endParaRPr lang="en-CA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6"/>
      <dgm:spPr/>
    </dgm:pt>
    <dgm:pt modelId="{B803F9F0-693C-403D-AA2C-6245606D94C9}" type="pres">
      <dgm:prSet presAssocID="{F5C668D3-E3AD-4D9C-AE2D-A3F4ABE2A56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6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D3154F73-D034-4BE6-B095-ED69B85A7CD9}" type="pres">
      <dgm:prSet presAssocID="{77E65E56-9F13-40FA-8E2E-D213FFDBACB6}" presName="compNode" presStyleCnt="0"/>
      <dgm:spPr/>
    </dgm:pt>
    <dgm:pt modelId="{EAE73DFE-0886-4729-ABAA-BF0D5B8EFD9A}" type="pres">
      <dgm:prSet presAssocID="{77E65E56-9F13-40FA-8E2E-D213FFDBACB6}" presName="bgRect" presStyleLbl="bgShp" presStyleIdx="1" presStyleCnt="6"/>
      <dgm:spPr/>
    </dgm:pt>
    <dgm:pt modelId="{6559F91C-4FA2-4B4A-9B7D-D0575191BC65}" type="pres">
      <dgm:prSet presAssocID="{77E65E56-9F13-40FA-8E2E-D213FFDBACB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1FDFF55-7B8C-4FDA-926D-F375FC8E3EDA}" type="pres">
      <dgm:prSet presAssocID="{77E65E56-9F13-40FA-8E2E-D213FFDBACB6}" presName="spaceRect" presStyleCnt="0"/>
      <dgm:spPr/>
    </dgm:pt>
    <dgm:pt modelId="{33652EC0-9A31-4D70-803F-45FFD2A65D1B}" type="pres">
      <dgm:prSet presAssocID="{77E65E56-9F13-40FA-8E2E-D213FFDBACB6}" presName="parTx" presStyleLbl="revTx" presStyleIdx="1" presStyleCnt="6">
        <dgm:presLayoutVars>
          <dgm:chMax val="0"/>
          <dgm:chPref val="0"/>
        </dgm:presLayoutVars>
      </dgm:prSet>
      <dgm:spPr/>
    </dgm:pt>
    <dgm:pt modelId="{3F4FFB53-37C1-4612-B46D-038A9A640E59}" type="pres">
      <dgm:prSet presAssocID="{7F96AD5A-EEE4-4D00-B95A-91B4D7A32F96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2" presStyleCnt="6"/>
      <dgm:spPr/>
    </dgm:pt>
    <dgm:pt modelId="{74F66890-6836-412E-AB82-D13C8904CC3F}" type="pres">
      <dgm:prSet presAssocID="{2C868411-8438-47FA-8DD9-48FAE0F17DC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2" presStyleCnt="6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3" presStyleCnt="6"/>
      <dgm:spPr/>
    </dgm:pt>
    <dgm:pt modelId="{3CF88553-4A49-4B56-B249-A288F9F80F0A}" type="pres">
      <dgm:prSet presAssocID="{D1ACC9B0-664E-48CC-A48E-9F48A93AEDD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3" presStyleCnt="6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4" presStyleCnt="6"/>
      <dgm:spPr/>
    </dgm:pt>
    <dgm:pt modelId="{1DD0CF5F-390C-4751-93E9-8B7283403045}" type="pres">
      <dgm:prSet presAssocID="{7EB9EC78-FDE5-4DDC-A25F-917E524389B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4" presStyleCnt="6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5" presStyleCnt="6"/>
      <dgm:spPr/>
    </dgm:pt>
    <dgm:pt modelId="{0AFA44D8-4A55-49CA-9199-FAE49E4DC97C}" type="pres">
      <dgm:prSet presAssocID="{FC60DB0D-5355-4192-8C72-FD0F6CC25F4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3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5" destOrd="0" parTransId="{F5287E58-D93F-4589-8E68-0E4ED9EDC489}" sibTransId="{B3672068-D90A-4CD3-A1E7-B3C773B8E252}"/>
    <dgm:cxn modelId="{7CEBF02F-40C5-475C-8544-0904212120C6}" srcId="{8121B1E5-2B2A-482A-ABD5-74FBE6B4AAC5}" destId="{77E65E56-9F13-40FA-8E2E-D213FFDBACB6}" srcOrd="1" destOrd="0" parTransId="{5633599B-6D37-4269-B25D-07E263878269}" sibTransId="{7F96AD5A-EEE4-4D00-B95A-91B4D7A32F96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7485AD3A-B50F-46B4-AF39-317B1012DE1E}" type="presOf" srcId="{77E65E56-9F13-40FA-8E2E-D213FFDBACB6}" destId="{33652EC0-9A31-4D70-803F-45FFD2A65D1B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4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2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FB3352EA-F50C-44A4-9256-1DDE2789FC6C}" type="presParOf" srcId="{D8C5D3F5-91E9-4CEE-A24B-47A400EAFF34}" destId="{D3154F73-D034-4BE6-B095-ED69B85A7CD9}" srcOrd="2" destOrd="0" presId="urn:microsoft.com/office/officeart/2018/2/layout/IconVerticalSolidList"/>
    <dgm:cxn modelId="{F3FFBAF6-75EF-43F5-9937-398147935155}" type="presParOf" srcId="{D3154F73-D034-4BE6-B095-ED69B85A7CD9}" destId="{EAE73DFE-0886-4729-ABAA-BF0D5B8EFD9A}" srcOrd="0" destOrd="0" presId="urn:microsoft.com/office/officeart/2018/2/layout/IconVerticalSolidList"/>
    <dgm:cxn modelId="{286D9EB6-F221-4DEE-84E3-3184C7B9E4D9}" type="presParOf" srcId="{D3154F73-D034-4BE6-B095-ED69B85A7CD9}" destId="{6559F91C-4FA2-4B4A-9B7D-D0575191BC65}" srcOrd="1" destOrd="0" presId="urn:microsoft.com/office/officeart/2018/2/layout/IconVerticalSolidList"/>
    <dgm:cxn modelId="{9021912D-63A1-4545-8E4B-33F4D2F2A888}" type="presParOf" srcId="{D3154F73-D034-4BE6-B095-ED69B85A7CD9}" destId="{D1FDFF55-7B8C-4FDA-926D-F375FC8E3EDA}" srcOrd="2" destOrd="0" presId="urn:microsoft.com/office/officeart/2018/2/layout/IconVerticalSolidList"/>
    <dgm:cxn modelId="{972D8845-D6A1-4F73-A91F-3E4098151D96}" type="presParOf" srcId="{D3154F73-D034-4BE6-B095-ED69B85A7CD9}" destId="{33652EC0-9A31-4D70-803F-45FFD2A65D1B}" srcOrd="3" destOrd="0" presId="urn:microsoft.com/office/officeart/2018/2/layout/IconVerticalSolidList"/>
    <dgm:cxn modelId="{FC9CCCB8-3E7F-4BE8-942A-EDAF3E59D596}" type="presParOf" srcId="{D8C5D3F5-91E9-4CEE-A24B-47A400EAFF34}" destId="{3F4FFB53-37C1-4612-B46D-038A9A640E59}" srcOrd="3" destOrd="0" presId="urn:microsoft.com/office/officeart/2018/2/layout/IconVerticalSolidList"/>
    <dgm:cxn modelId="{D8703017-89BA-4518-89BE-899AA7A6AA8E}" type="presParOf" srcId="{D8C5D3F5-91E9-4CEE-A24B-47A400EAFF34}" destId="{19E36C29-FEA7-4A76-90E6-F85E297C7C1B}" srcOrd="4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5" destOrd="0" presId="urn:microsoft.com/office/officeart/2018/2/layout/IconVerticalSolidList"/>
    <dgm:cxn modelId="{03122BA5-0DAC-4425-8376-9E5BA9A5F750}" type="presParOf" srcId="{D8C5D3F5-91E9-4CEE-A24B-47A400EAFF34}" destId="{868B8B61-7CCC-4AEF-8E2C-2C3F98DB2862}" srcOrd="6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7" destOrd="0" presId="urn:microsoft.com/office/officeart/2018/2/layout/IconVerticalSolidList"/>
    <dgm:cxn modelId="{53928CA8-898C-44ED-BBFA-D323AAEE5F28}" type="presParOf" srcId="{D8C5D3F5-91E9-4CEE-A24B-47A400EAFF34}" destId="{2D0F1BFC-2F83-44DA-B8F5-5D656F5D42F8}" srcOrd="8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9" destOrd="0" presId="urn:microsoft.com/office/officeart/2018/2/layout/IconVerticalSolidList"/>
    <dgm:cxn modelId="{2865A9A7-36AF-4B0E-8AEA-1F007DF4BC75}" type="presParOf" srcId="{D8C5D3F5-91E9-4CEE-A24B-47A400EAFF34}" destId="{A54DB941-D0ED-4CAA-AAA9-98678EEAB17D}" srcOrd="10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179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30841" y="173490"/>
          <a:ext cx="419711" cy="4197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881393" y="1790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881393" y="1790"/>
        <a:ext cx="6019118" cy="763111"/>
      </dsp:txXfrm>
    </dsp:sp>
    <dsp:sp modelId="{EAE73DFE-0886-4729-ABAA-BF0D5B8EFD9A}">
      <dsp:nvSpPr>
        <dsp:cNvPr id="0" name=""/>
        <dsp:cNvSpPr/>
      </dsp:nvSpPr>
      <dsp:spPr>
        <a:xfrm>
          <a:off x="0" y="95568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9F91C-4FA2-4B4A-9B7D-D0575191BC65}">
      <dsp:nvSpPr>
        <dsp:cNvPr id="0" name=""/>
        <dsp:cNvSpPr/>
      </dsp:nvSpPr>
      <dsp:spPr>
        <a:xfrm>
          <a:off x="230841" y="1127380"/>
          <a:ext cx="419711" cy="4197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52EC0-9A31-4D70-803F-45FFD2A65D1B}">
      <dsp:nvSpPr>
        <dsp:cNvPr id="0" name=""/>
        <dsp:cNvSpPr/>
      </dsp:nvSpPr>
      <dsp:spPr>
        <a:xfrm>
          <a:off x="881393" y="955680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Word Work</a:t>
          </a:r>
        </a:p>
      </dsp:txBody>
      <dsp:txXfrm>
        <a:off x="881393" y="955680"/>
        <a:ext cx="6019118" cy="763111"/>
      </dsp:txXfrm>
    </dsp:sp>
    <dsp:sp modelId="{EF59258A-103D-48F6-9F44-3F86219F0868}">
      <dsp:nvSpPr>
        <dsp:cNvPr id="0" name=""/>
        <dsp:cNvSpPr/>
      </dsp:nvSpPr>
      <dsp:spPr>
        <a:xfrm>
          <a:off x="0" y="190956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30841" y="2081270"/>
          <a:ext cx="419711" cy="4197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881393" y="1909569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881393" y="1909569"/>
        <a:ext cx="6019118" cy="763111"/>
      </dsp:txXfrm>
    </dsp:sp>
    <dsp:sp modelId="{BF84A521-7F6F-4F2C-8955-D8AEE289B8A2}">
      <dsp:nvSpPr>
        <dsp:cNvPr id="0" name=""/>
        <dsp:cNvSpPr/>
      </dsp:nvSpPr>
      <dsp:spPr>
        <a:xfrm>
          <a:off x="0" y="286345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30841" y="3035159"/>
          <a:ext cx="419711" cy="4197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881393" y="2863459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881393" y="2863459"/>
        <a:ext cx="6019118" cy="763111"/>
      </dsp:txXfrm>
    </dsp:sp>
    <dsp:sp modelId="{C3AC2113-8A24-4D71-99A7-F492A940D55D}">
      <dsp:nvSpPr>
        <dsp:cNvPr id="0" name=""/>
        <dsp:cNvSpPr/>
      </dsp:nvSpPr>
      <dsp:spPr>
        <a:xfrm>
          <a:off x="0" y="381734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30841" y="3989049"/>
          <a:ext cx="419711" cy="4197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881393" y="3817348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881393" y="3817348"/>
        <a:ext cx="6019118" cy="763111"/>
      </dsp:txXfrm>
    </dsp:sp>
    <dsp:sp modelId="{4795723C-7943-489B-8EFD-708CC3F55B6F}">
      <dsp:nvSpPr>
        <dsp:cNvPr id="0" name=""/>
        <dsp:cNvSpPr/>
      </dsp:nvSpPr>
      <dsp:spPr>
        <a:xfrm>
          <a:off x="0" y="477123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30841" y="4942938"/>
          <a:ext cx="419711" cy="41971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881393" y="4771238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881393" y="4771238"/>
        <a:ext cx="6019118" cy="76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rystal.biesbroek@lethsd.ab.ca" TargetMode="External"/><Relationship Id="rId2" Type="http://schemas.openxmlformats.org/officeDocument/2006/relationships/hyperlink" Target="https://www.kidsa-z.com/main/Login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Iw6PN-eDhZ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youtu.be/TzkxGy6DfgI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jr.brainpop.com/readingandwriting/storyelements/sett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3BVOIyUnk6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hyperlink" Target="https://jr.brainpop.com/math/geometry/planeshapes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topmarks.co.uk/early-years/shape-monsters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toytheater.com/shape-fal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Tuesday, April 21,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94393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Hello Kiddos,</a:t>
            </a:r>
          </a:p>
          <a:p>
            <a:pPr marL="0" indent="0">
              <a:buNone/>
            </a:pPr>
            <a:r>
              <a:rPr lang="en-CA" dirty="0">
                <a:solidFill>
                  <a:srgbClr val="0070C0"/>
                </a:solidFill>
              </a:rPr>
              <a:t>Happy Tuesday! I look forward to reading about your characters. Let’s do our best writing… using a computer. Today we will be looking at the ‘</a:t>
            </a:r>
            <a:r>
              <a:rPr lang="en-CA" dirty="0" err="1">
                <a:solidFill>
                  <a:srgbClr val="0070C0"/>
                </a:solidFill>
              </a:rPr>
              <a:t>er</a:t>
            </a:r>
            <a:r>
              <a:rPr lang="en-CA" dirty="0">
                <a:solidFill>
                  <a:srgbClr val="0070C0"/>
                </a:solidFill>
              </a:rPr>
              <a:t>’ controlled vowel, we will read Tops and Bottoms and look at the setting of a story, and we will learning more about 2D shapes.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92A2F1-2430-4FC8-9B64-F92038C17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71" y="1929384"/>
            <a:ext cx="3188484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692C-60CE-495A-BEA0-84FDF204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3"/>
                </a:solidFill>
              </a:rPr>
              <a:t>Word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F24E-7D8B-432E-B209-39263307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watch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2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</a:t>
            </a:r>
            <a:r>
              <a:rPr lang="en-CA" dirty="0" err="1"/>
              <a:t>er</a:t>
            </a:r>
            <a:r>
              <a:rPr lang="en-CA" dirty="0"/>
              <a:t>’ words in your book. Remember you can break down words using Chunky Monkey.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what words you found with a parent or share it with Mrs. Biesbroek in an </a:t>
            </a:r>
            <a:r>
              <a:rPr lang="en-CA" dirty="0">
                <a:hlinkClick r:id="rId3"/>
              </a:rPr>
              <a:t>email.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25B94-EB71-4EA6-844B-0AAE66F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 can apply a variety of strategies to help solve words.</a:t>
            </a:r>
            <a:endParaRPr lang="en-CA" dirty="0">
              <a:solidFill>
                <a:schemeClr val="accent3"/>
              </a:solidFill>
            </a:endParaRP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CD09B03A-A0DD-411D-AE43-F1272C09E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184" y="877824"/>
            <a:ext cx="12287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watch the video on setting.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Click and watch Mr. Braico reading Tops and Bottoms. Think about the setting. Where is the story taking place?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Understanding where and when the story takes place can help you remember important parts of the story. Where does the story take place? When does this story take place?</a:t>
            </a:r>
          </a:p>
          <a:p>
            <a:r>
              <a:rPr lang="en-CA" dirty="0"/>
              <a:t>Write your answers in </a:t>
            </a:r>
            <a:r>
              <a:rPr lang="en-CA" dirty="0" err="1"/>
              <a:t>BrainPop</a:t>
            </a:r>
            <a:r>
              <a:rPr lang="en-CA" dirty="0"/>
              <a:t> Jr.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identify places and events in stories.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3A3FB9F5-1A21-41DF-8B03-5914F036D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34" y="946272"/>
            <a:ext cx="2177208" cy="175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4DA17A8F-0AC7-47E9-8AEE-11C9A4ACA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0303" y="946271"/>
            <a:ext cx="1581311" cy="12078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1EACAC-4AEE-4040-8940-322C6B012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3269" y="5443854"/>
            <a:ext cx="1444239" cy="5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video to learn more about writing a setting.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Today, we will continue our fiction writing piece. I want you to come up with a setting. Where is the story taking place? When is the story taking place? Answer these questions about your setting.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Write about your setting in your “My Story” Word document you started last time. Please remember to save your work.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create narrative stories with a setting.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6011AFD-B3F0-41A2-80A9-B3CD38681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604" y="787629"/>
            <a:ext cx="1722213" cy="1384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7840A2-6038-4271-866F-229C33AB0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404" y="4664445"/>
            <a:ext cx="1205363" cy="9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video to learn more about 2D Shapes. </a:t>
            </a:r>
          </a:p>
          <a:p>
            <a:pPr lvl="1"/>
            <a:r>
              <a:rPr lang="en-US" dirty="0"/>
              <a:t>User: westminster1</a:t>
            </a:r>
          </a:p>
          <a:p>
            <a:pPr lvl="1"/>
            <a:r>
              <a:rPr lang="en-US" dirty="0"/>
              <a:t>Password: westie1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Do the EASY or HARD quiz found under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/>
              <a:t>Choose the shape that matches the monster.</a:t>
            </a:r>
          </a:p>
          <a:p>
            <a:r>
              <a:rPr lang="en-US" dirty="0"/>
              <a:t>Match three of the same shapes in a row.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identify and sort 2D shapes based on attributes.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38AF8E18-F5B8-4CD5-83EB-1DAC42706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542" y="1718767"/>
            <a:ext cx="1533249" cy="1278306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CA062B5E-E07F-45DB-90F1-58C727DB1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4549" y="5333835"/>
            <a:ext cx="826865" cy="756742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0458E0AB-5B3F-4C36-AC67-0F18C16AD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5771" y="4362237"/>
            <a:ext cx="924419" cy="8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Props1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433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Word work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19</cp:revision>
  <dcterms:created xsi:type="dcterms:W3CDTF">2020-03-31T19:26:18Z</dcterms:created>
  <dcterms:modified xsi:type="dcterms:W3CDTF">2020-05-22T16:49:59Z</dcterms:modified>
</cp:coreProperties>
</file>