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88A60-2C41-47A6-9A3C-AEC680F0123B}" v="23" dt="2020-04-27T17:50:56.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2" d="100"/>
          <a:sy n="72"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1B1E5-2B2A-482A-ABD5-74FBE6B4A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C668D3-E3AD-4D9C-AE2D-A3F4ABE2A560}">
      <dgm:prSet custT="1"/>
      <dgm:spPr/>
      <dgm:t>
        <a:bodyPr/>
        <a:lstStyle/>
        <a:p>
          <a:pPr>
            <a:lnSpc>
              <a:spcPct val="100000"/>
            </a:lnSpc>
          </a:pPr>
          <a:r>
            <a:rPr lang="en-CA" sz="3200" dirty="0"/>
            <a:t>Morning Message</a:t>
          </a:r>
          <a:endParaRPr lang="en-US" sz="3200" dirty="0"/>
        </a:p>
      </dgm:t>
    </dgm:pt>
    <dgm:pt modelId="{CC00132E-6888-4CA7-AB94-D7D3870384DE}" type="parTrans" cxnId="{5A5399EB-39C0-4D24-945A-D005B8570D08}">
      <dgm:prSet/>
      <dgm:spPr/>
      <dgm:t>
        <a:bodyPr/>
        <a:lstStyle/>
        <a:p>
          <a:endParaRPr lang="en-US"/>
        </a:p>
      </dgm:t>
    </dgm:pt>
    <dgm:pt modelId="{67DAF201-2F77-42F7-9DCF-8CC98D8B5281}" type="sibTrans" cxnId="{5A5399EB-39C0-4D24-945A-D005B8570D08}">
      <dgm:prSet/>
      <dgm:spPr/>
      <dgm:t>
        <a:bodyPr/>
        <a:lstStyle/>
        <a:p>
          <a:endParaRPr lang="en-US"/>
        </a:p>
      </dgm:t>
    </dgm:pt>
    <dgm:pt modelId="{2C868411-8438-47FA-8DD9-48FAE0F17DC6}">
      <dgm:prSet custT="1"/>
      <dgm:spPr/>
      <dgm:t>
        <a:bodyPr/>
        <a:lstStyle/>
        <a:p>
          <a:pPr>
            <a:lnSpc>
              <a:spcPct val="100000"/>
            </a:lnSpc>
          </a:pPr>
          <a:r>
            <a:rPr lang="en-CA" sz="3200" dirty="0"/>
            <a:t>Reading</a:t>
          </a:r>
          <a:endParaRPr lang="en-US" sz="3200" dirty="0"/>
        </a:p>
      </dgm:t>
    </dgm:pt>
    <dgm:pt modelId="{2ED48C92-6DEC-401F-88B8-99BEF9DA926C}" type="parTrans" cxnId="{3C7AEDC5-5D52-4187-AFE3-0C8368504BB0}">
      <dgm:prSet/>
      <dgm:spPr/>
      <dgm:t>
        <a:bodyPr/>
        <a:lstStyle/>
        <a:p>
          <a:endParaRPr lang="en-US"/>
        </a:p>
      </dgm:t>
    </dgm:pt>
    <dgm:pt modelId="{D2168E5C-99E4-408E-B252-7A08266EEECC}" type="sibTrans" cxnId="{3C7AEDC5-5D52-4187-AFE3-0C8368504BB0}">
      <dgm:prSet/>
      <dgm:spPr/>
      <dgm:t>
        <a:bodyPr/>
        <a:lstStyle/>
        <a:p>
          <a:endParaRPr lang="en-US"/>
        </a:p>
      </dgm:t>
    </dgm:pt>
    <dgm:pt modelId="{D1ACC9B0-664E-48CC-A48E-9F48A93AEDD4}">
      <dgm:prSet custT="1"/>
      <dgm:spPr/>
      <dgm:t>
        <a:bodyPr/>
        <a:lstStyle/>
        <a:p>
          <a:pPr>
            <a:lnSpc>
              <a:spcPct val="100000"/>
            </a:lnSpc>
          </a:pPr>
          <a:r>
            <a:rPr lang="en-CA" sz="3200" dirty="0"/>
            <a:t>Writing</a:t>
          </a:r>
          <a:endParaRPr lang="en-US" sz="3200" dirty="0"/>
        </a:p>
      </dgm:t>
    </dgm:pt>
    <dgm:pt modelId="{1C22DCB1-F957-4A70-A993-1168FEF3F1CD}" type="parTrans" cxnId="{4905B50A-AEE4-40A0-BFB6-BC83293DEAE9}">
      <dgm:prSet/>
      <dgm:spPr/>
      <dgm:t>
        <a:bodyPr/>
        <a:lstStyle/>
        <a:p>
          <a:endParaRPr lang="en-US"/>
        </a:p>
      </dgm:t>
    </dgm:pt>
    <dgm:pt modelId="{03763AA5-EA94-4DC2-A2EA-3E51FCC6C3C6}" type="sibTrans" cxnId="{4905B50A-AEE4-40A0-BFB6-BC83293DEAE9}">
      <dgm:prSet/>
      <dgm:spPr/>
      <dgm:t>
        <a:bodyPr/>
        <a:lstStyle/>
        <a:p>
          <a:endParaRPr lang="en-US"/>
        </a:p>
      </dgm:t>
    </dgm:pt>
    <dgm:pt modelId="{7EB9EC78-FDE5-4DDC-A25F-917E524389B3}">
      <dgm:prSet custT="1"/>
      <dgm:spPr/>
      <dgm:t>
        <a:bodyPr/>
        <a:lstStyle/>
        <a:p>
          <a:pPr>
            <a:lnSpc>
              <a:spcPct val="100000"/>
            </a:lnSpc>
          </a:pPr>
          <a:r>
            <a:rPr lang="en-CA" sz="3200" dirty="0"/>
            <a:t>Math</a:t>
          </a:r>
          <a:endParaRPr lang="en-US" sz="3200" dirty="0"/>
        </a:p>
      </dgm:t>
    </dgm:pt>
    <dgm:pt modelId="{59900E67-288C-4546-ACC4-E77FF77C5373}" type="parTrans" cxnId="{39B76D9D-BEA5-4DC5-B049-0E668F4B2910}">
      <dgm:prSet/>
      <dgm:spPr/>
      <dgm:t>
        <a:bodyPr/>
        <a:lstStyle/>
        <a:p>
          <a:endParaRPr lang="en-US"/>
        </a:p>
      </dgm:t>
    </dgm:pt>
    <dgm:pt modelId="{AF168B91-8344-4F13-B9D4-7E126AE335A5}" type="sibTrans" cxnId="{39B76D9D-BEA5-4DC5-B049-0E668F4B2910}">
      <dgm:prSet/>
      <dgm:spPr/>
      <dgm:t>
        <a:bodyPr/>
        <a:lstStyle/>
        <a:p>
          <a:endParaRPr lang="en-US"/>
        </a:p>
      </dgm:t>
    </dgm:pt>
    <dgm:pt modelId="{FC60DB0D-5355-4192-8C72-FD0F6CC25F46}">
      <dgm:prSet custT="1"/>
      <dgm:spPr/>
      <dgm:t>
        <a:bodyPr/>
        <a:lstStyle/>
        <a:p>
          <a:pPr>
            <a:lnSpc>
              <a:spcPct val="100000"/>
            </a:lnSpc>
          </a:pPr>
          <a:r>
            <a:rPr lang="en-CA" sz="3200" dirty="0"/>
            <a:t>Daily Physical Activity</a:t>
          </a:r>
          <a:endParaRPr lang="en-US" sz="3200" dirty="0"/>
        </a:p>
      </dgm:t>
    </dgm:pt>
    <dgm:pt modelId="{F5287E58-D93F-4589-8E68-0E4ED9EDC489}" type="parTrans" cxnId="{C77EC62A-C106-47F7-8BF4-2E5292488746}">
      <dgm:prSet/>
      <dgm:spPr/>
      <dgm:t>
        <a:bodyPr/>
        <a:lstStyle/>
        <a:p>
          <a:endParaRPr lang="en-US"/>
        </a:p>
      </dgm:t>
    </dgm:pt>
    <dgm:pt modelId="{B3672068-D90A-4CD3-A1E7-B3C773B8E252}" type="sibTrans" cxnId="{C77EC62A-C106-47F7-8BF4-2E5292488746}">
      <dgm:prSet/>
      <dgm:spPr/>
      <dgm:t>
        <a:bodyPr/>
        <a:lstStyle/>
        <a:p>
          <a:endParaRPr lang="en-US"/>
        </a:p>
      </dgm:t>
    </dgm:pt>
    <dgm:pt modelId="{77E65E56-9F13-40FA-8E2E-D213FFDBACB6}">
      <dgm:prSet custT="1"/>
      <dgm:spPr/>
      <dgm:t>
        <a:bodyPr/>
        <a:lstStyle/>
        <a:p>
          <a:pPr>
            <a:lnSpc>
              <a:spcPct val="100000"/>
            </a:lnSpc>
          </a:pPr>
          <a:r>
            <a:rPr lang="en-CA" sz="3200" dirty="0"/>
            <a:t>Word Work</a:t>
          </a:r>
        </a:p>
      </dgm:t>
    </dgm:pt>
    <dgm:pt modelId="{5633599B-6D37-4269-B25D-07E263878269}" type="parTrans" cxnId="{7CEBF02F-40C5-475C-8544-0904212120C6}">
      <dgm:prSet/>
      <dgm:spPr/>
      <dgm:t>
        <a:bodyPr/>
        <a:lstStyle/>
        <a:p>
          <a:endParaRPr lang="en-CA"/>
        </a:p>
      </dgm:t>
    </dgm:pt>
    <dgm:pt modelId="{7F96AD5A-EEE4-4D00-B95A-91B4D7A32F96}" type="sibTrans" cxnId="{7CEBF02F-40C5-475C-8544-0904212120C6}">
      <dgm:prSet/>
      <dgm:spPr/>
      <dgm:t>
        <a:bodyPr/>
        <a:lstStyle/>
        <a:p>
          <a:endParaRPr lang="en-CA"/>
        </a:p>
      </dgm:t>
    </dgm:pt>
    <dgm:pt modelId="{D8C5D3F5-91E9-4CEE-A24B-47A400EAFF34}" type="pres">
      <dgm:prSet presAssocID="{8121B1E5-2B2A-482A-ABD5-74FBE6B4AAC5}" presName="root" presStyleCnt="0">
        <dgm:presLayoutVars>
          <dgm:dir/>
          <dgm:resizeHandles val="exact"/>
        </dgm:presLayoutVars>
      </dgm:prSet>
      <dgm:spPr/>
    </dgm:pt>
    <dgm:pt modelId="{A9692A5F-8E9D-4D4C-B824-950D8E6E7BF4}" type="pres">
      <dgm:prSet presAssocID="{F5C668D3-E3AD-4D9C-AE2D-A3F4ABE2A560}" presName="compNode" presStyleCnt="0"/>
      <dgm:spPr/>
    </dgm:pt>
    <dgm:pt modelId="{DD394D21-9555-444E-8C36-A6573FDA26C7}" type="pres">
      <dgm:prSet presAssocID="{F5C668D3-E3AD-4D9C-AE2D-A3F4ABE2A560}" presName="bgRect" presStyleLbl="bgShp" presStyleIdx="0" presStyleCnt="6"/>
      <dgm:spPr/>
    </dgm:pt>
    <dgm:pt modelId="{B803F9F0-693C-403D-AA2C-6245606D94C9}" type="pres">
      <dgm:prSet presAssocID="{F5C668D3-E3AD-4D9C-AE2D-A3F4ABE2A56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ch"/>
        </a:ext>
      </dgm:extLst>
    </dgm:pt>
    <dgm:pt modelId="{F9ECA285-EEA0-49C7-BD85-C76FBBDDF5CF}" type="pres">
      <dgm:prSet presAssocID="{F5C668D3-E3AD-4D9C-AE2D-A3F4ABE2A560}" presName="spaceRect" presStyleCnt="0"/>
      <dgm:spPr/>
    </dgm:pt>
    <dgm:pt modelId="{76928222-7A0B-44AC-BC44-A1D1F68621AE}" type="pres">
      <dgm:prSet presAssocID="{F5C668D3-E3AD-4D9C-AE2D-A3F4ABE2A560}" presName="parTx" presStyleLbl="revTx" presStyleIdx="0" presStyleCnt="6">
        <dgm:presLayoutVars>
          <dgm:chMax val="0"/>
          <dgm:chPref val="0"/>
        </dgm:presLayoutVars>
      </dgm:prSet>
      <dgm:spPr/>
    </dgm:pt>
    <dgm:pt modelId="{15073189-34A2-4FA7-A118-0F2716A7E050}" type="pres">
      <dgm:prSet presAssocID="{67DAF201-2F77-42F7-9DCF-8CC98D8B5281}" presName="sibTrans" presStyleCnt="0"/>
      <dgm:spPr/>
    </dgm:pt>
    <dgm:pt modelId="{D3154F73-D034-4BE6-B095-ED69B85A7CD9}" type="pres">
      <dgm:prSet presAssocID="{77E65E56-9F13-40FA-8E2E-D213FFDBACB6}" presName="compNode" presStyleCnt="0"/>
      <dgm:spPr/>
    </dgm:pt>
    <dgm:pt modelId="{EAE73DFE-0886-4729-ABAA-BF0D5B8EFD9A}" type="pres">
      <dgm:prSet presAssocID="{77E65E56-9F13-40FA-8E2E-D213FFDBACB6}" presName="bgRect" presStyleLbl="bgShp" presStyleIdx="1" presStyleCnt="6"/>
      <dgm:spPr/>
    </dgm:pt>
    <dgm:pt modelId="{6559F91C-4FA2-4B4A-9B7D-D0575191BC65}" type="pres">
      <dgm:prSet presAssocID="{77E65E56-9F13-40FA-8E2E-D213FFDBACB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book"/>
        </a:ext>
      </dgm:extLst>
    </dgm:pt>
    <dgm:pt modelId="{D1FDFF55-7B8C-4FDA-926D-F375FC8E3EDA}" type="pres">
      <dgm:prSet presAssocID="{77E65E56-9F13-40FA-8E2E-D213FFDBACB6}" presName="spaceRect" presStyleCnt="0"/>
      <dgm:spPr/>
    </dgm:pt>
    <dgm:pt modelId="{33652EC0-9A31-4D70-803F-45FFD2A65D1B}" type="pres">
      <dgm:prSet presAssocID="{77E65E56-9F13-40FA-8E2E-D213FFDBACB6}" presName="parTx" presStyleLbl="revTx" presStyleIdx="1" presStyleCnt="6">
        <dgm:presLayoutVars>
          <dgm:chMax val="0"/>
          <dgm:chPref val="0"/>
        </dgm:presLayoutVars>
      </dgm:prSet>
      <dgm:spPr/>
    </dgm:pt>
    <dgm:pt modelId="{3F4FFB53-37C1-4612-B46D-038A9A640E59}" type="pres">
      <dgm:prSet presAssocID="{7F96AD5A-EEE4-4D00-B95A-91B4D7A32F96}" presName="sibTrans" presStyleCnt="0"/>
      <dgm:spPr/>
    </dgm:pt>
    <dgm:pt modelId="{19E36C29-FEA7-4A76-90E6-F85E297C7C1B}" type="pres">
      <dgm:prSet presAssocID="{2C868411-8438-47FA-8DD9-48FAE0F17DC6}" presName="compNode" presStyleCnt="0"/>
      <dgm:spPr/>
    </dgm:pt>
    <dgm:pt modelId="{EF59258A-103D-48F6-9F44-3F86219F0868}" type="pres">
      <dgm:prSet presAssocID="{2C868411-8438-47FA-8DD9-48FAE0F17DC6}" presName="bgRect" presStyleLbl="bgShp" presStyleIdx="2" presStyleCnt="6"/>
      <dgm:spPr/>
    </dgm:pt>
    <dgm:pt modelId="{74F66890-6836-412E-AB82-D13C8904CC3F}" type="pres">
      <dgm:prSet presAssocID="{2C868411-8438-47FA-8DD9-48FAE0F17DC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D9E0BCF-D1EA-4591-B986-8B9158DC713A}" type="pres">
      <dgm:prSet presAssocID="{2C868411-8438-47FA-8DD9-48FAE0F17DC6}" presName="spaceRect" presStyleCnt="0"/>
      <dgm:spPr/>
    </dgm:pt>
    <dgm:pt modelId="{846FEBCD-FA5D-46D0-A23D-C656784D8E53}" type="pres">
      <dgm:prSet presAssocID="{2C868411-8438-47FA-8DD9-48FAE0F17DC6}" presName="parTx" presStyleLbl="revTx" presStyleIdx="2" presStyleCnt="6">
        <dgm:presLayoutVars>
          <dgm:chMax val="0"/>
          <dgm:chPref val="0"/>
        </dgm:presLayoutVars>
      </dgm:prSet>
      <dgm:spPr/>
    </dgm:pt>
    <dgm:pt modelId="{2E83B35A-E7F9-4808-AF12-E23BE77AD241}" type="pres">
      <dgm:prSet presAssocID="{D2168E5C-99E4-408E-B252-7A08266EEECC}" presName="sibTrans" presStyleCnt="0"/>
      <dgm:spPr/>
    </dgm:pt>
    <dgm:pt modelId="{868B8B61-7CCC-4AEF-8E2C-2C3F98DB2862}" type="pres">
      <dgm:prSet presAssocID="{D1ACC9B0-664E-48CC-A48E-9F48A93AEDD4}" presName="compNode" presStyleCnt="0"/>
      <dgm:spPr/>
    </dgm:pt>
    <dgm:pt modelId="{BF84A521-7F6F-4F2C-8955-D8AEE289B8A2}" type="pres">
      <dgm:prSet presAssocID="{D1ACC9B0-664E-48CC-A48E-9F48A93AEDD4}" presName="bgRect" presStyleLbl="bgShp" presStyleIdx="3" presStyleCnt="6"/>
      <dgm:spPr/>
    </dgm:pt>
    <dgm:pt modelId="{3CF88553-4A49-4B56-B249-A288F9F80F0A}" type="pres">
      <dgm:prSet presAssocID="{D1ACC9B0-664E-48CC-A48E-9F48A93AEDD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BC9336E3-613A-4900-924E-626ADF320F2E}" type="pres">
      <dgm:prSet presAssocID="{D1ACC9B0-664E-48CC-A48E-9F48A93AEDD4}" presName="spaceRect" presStyleCnt="0"/>
      <dgm:spPr/>
    </dgm:pt>
    <dgm:pt modelId="{A7FAC9FA-CBDE-4822-A1B4-CB5B0870C4A2}" type="pres">
      <dgm:prSet presAssocID="{D1ACC9B0-664E-48CC-A48E-9F48A93AEDD4}" presName="parTx" presStyleLbl="revTx" presStyleIdx="3" presStyleCnt="6">
        <dgm:presLayoutVars>
          <dgm:chMax val="0"/>
          <dgm:chPref val="0"/>
        </dgm:presLayoutVars>
      </dgm:prSet>
      <dgm:spPr/>
    </dgm:pt>
    <dgm:pt modelId="{3920E441-1874-430B-9361-53E700AD482D}" type="pres">
      <dgm:prSet presAssocID="{03763AA5-EA94-4DC2-A2EA-3E51FCC6C3C6}" presName="sibTrans" presStyleCnt="0"/>
      <dgm:spPr/>
    </dgm:pt>
    <dgm:pt modelId="{2D0F1BFC-2F83-44DA-B8F5-5D656F5D42F8}" type="pres">
      <dgm:prSet presAssocID="{7EB9EC78-FDE5-4DDC-A25F-917E524389B3}" presName="compNode" presStyleCnt="0"/>
      <dgm:spPr/>
    </dgm:pt>
    <dgm:pt modelId="{C3AC2113-8A24-4D71-99A7-F492A940D55D}" type="pres">
      <dgm:prSet presAssocID="{7EB9EC78-FDE5-4DDC-A25F-917E524389B3}" presName="bgRect" presStyleLbl="bgShp" presStyleIdx="4" presStyleCnt="6"/>
      <dgm:spPr/>
    </dgm:pt>
    <dgm:pt modelId="{1DD0CF5F-390C-4751-93E9-8B7283403045}" type="pres">
      <dgm:prSet presAssocID="{7EB9EC78-FDE5-4DDC-A25F-917E524389B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thematics"/>
        </a:ext>
      </dgm:extLst>
    </dgm:pt>
    <dgm:pt modelId="{4BA815A6-DDD8-4950-8B08-3A24D66F09B4}" type="pres">
      <dgm:prSet presAssocID="{7EB9EC78-FDE5-4DDC-A25F-917E524389B3}" presName="spaceRect" presStyleCnt="0"/>
      <dgm:spPr/>
    </dgm:pt>
    <dgm:pt modelId="{F0089A94-8CB6-48DF-88F2-64650BEC01AD}" type="pres">
      <dgm:prSet presAssocID="{7EB9EC78-FDE5-4DDC-A25F-917E524389B3}" presName="parTx" presStyleLbl="revTx" presStyleIdx="4" presStyleCnt="6">
        <dgm:presLayoutVars>
          <dgm:chMax val="0"/>
          <dgm:chPref val="0"/>
        </dgm:presLayoutVars>
      </dgm:prSet>
      <dgm:spPr/>
    </dgm:pt>
    <dgm:pt modelId="{A991EC10-74CD-4E74-8DC8-0D23B9FC4A17}" type="pres">
      <dgm:prSet presAssocID="{AF168B91-8344-4F13-B9D4-7E126AE335A5}" presName="sibTrans" presStyleCnt="0"/>
      <dgm:spPr/>
    </dgm:pt>
    <dgm:pt modelId="{A54DB941-D0ED-4CAA-AAA9-98678EEAB17D}" type="pres">
      <dgm:prSet presAssocID="{FC60DB0D-5355-4192-8C72-FD0F6CC25F46}" presName="compNode" presStyleCnt="0"/>
      <dgm:spPr/>
    </dgm:pt>
    <dgm:pt modelId="{4795723C-7943-489B-8EFD-708CC3F55B6F}" type="pres">
      <dgm:prSet presAssocID="{FC60DB0D-5355-4192-8C72-FD0F6CC25F46}" presName="bgRect" presStyleLbl="bgShp" presStyleIdx="5" presStyleCnt="6"/>
      <dgm:spPr/>
    </dgm:pt>
    <dgm:pt modelId="{0AFA44D8-4A55-49CA-9199-FAE49E4DC97C}" type="pres">
      <dgm:prSet presAssocID="{FC60DB0D-5355-4192-8C72-FD0F6CC25F4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un"/>
        </a:ext>
      </dgm:extLst>
    </dgm:pt>
    <dgm:pt modelId="{AEA1BCC2-11A7-4CAE-A367-7C8B96962F0A}" type="pres">
      <dgm:prSet presAssocID="{FC60DB0D-5355-4192-8C72-FD0F6CC25F46}" presName="spaceRect" presStyleCnt="0"/>
      <dgm:spPr/>
    </dgm:pt>
    <dgm:pt modelId="{47055A3A-AE8D-4629-B14B-68B2AD6AE926}" type="pres">
      <dgm:prSet presAssocID="{FC60DB0D-5355-4192-8C72-FD0F6CC25F46}" presName="parTx" presStyleLbl="revTx" presStyleIdx="5" presStyleCnt="6">
        <dgm:presLayoutVars>
          <dgm:chMax val="0"/>
          <dgm:chPref val="0"/>
        </dgm:presLayoutVars>
      </dgm:prSet>
      <dgm:spPr/>
    </dgm:pt>
  </dgm:ptLst>
  <dgm:cxnLst>
    <dgm:cxn modelId="{4905B50A-AEE4-40A0-BFB6-BC83293DEAE9}" srcId="{8121B1E5-2B2A-482A-ABD5-74FBE6B4AAC5}" destId="{D1ACC9B0-664E-48CC-A48E-9F48A93AEDD4}" srcOrd="3" destOrd="0" parTransId="{1C22DCB1-F957-4A70-A993-1168FEF3F1CD}" sibTransId="{03763AA5-EA94-4DC2-A2EA-3E51FCC6C3C6}"/>
    <dgm:cxn modelId="{186F2F1A-5D43-43E9-84CC-9B884EA727A9}" type="presOf" srcId="{FC60DB0D-5355-4192-8C72-FD0F6CC25F46}" destId="{47055A3A-AE8D-4629-B14B-68B2AD6AE926}" srcOrd="0" destOrd="0" presId="urn:microsoft.com/office/officeart/2018/2/layout/IconVerticalSolidList"/>
    <dgm:cxn modelId="{C77EC62A-C106-47F7-8BF4-2E5292488746}" srcId="{8121B1E5-2B2A-482A-ABD5-74FBE6B4AAC5}" destId="{FC60DB0D-5355-4192-8C72-FD0F6CC25F46}" srcOrd="5" destOrd="0" parTransId="{F5287E58-D93F-4589-8E68-0E4ED9EDC489}" sibTransId="{B3672068-D90A-4CD3-A1E7-B3C773B8E252}"/>
    <dgm:cxn modelId="{7CEBF02F-40C5-475C-8544-0904212120C6}" srcId="{8121B1E5-2B2A-482A-ABD5-74FBE6B4AAC5}" destId="{77E65E56-9F13-40FA-8E2E-D213FFDBACB6}" srcOrd="1" destOrd="0" parTransId="{5633599B-6D37-4269-B25D-07E263878269}" sibTransId="{7F96AD5A-EEE4-4D00-B95A-91B4D7A32F96}"/>
    <dgm:cxn modelId="{50E47E39-5380-40D3-BF3A-76B43518E850}" type="presOf" srcId="{8121B1E5-2B2A-482A-ABD5-74FBE6B4AAC5}" destId="{D8C5D3F5-91E9-4CEE-A24B-47A400EAFF34}" srcOrd="0" destOrd="0" presId="urn:microsoft.com/office/officeart/2018/2/layout/IconVerticalSolidList"/>
    <dgm:cxn modelId="{7485AD3A-B50F-46B4-AF39-317B1012DE1E}" type="presOf" srcId="{77E65E56-9F13-40FA-8E2E-D213FFDBACB6}" destId="{33652EC0-9A31-4D70-803F-45FFD2A65D1B}" srcOrd="0" destOrd="0" presId="urn:microsoft.com/office/officeart/2018/2/layout/IconVerticalSolidList"/>
    <dgm:cxn modelId="{5CB99E82-7F1B-4142-8BE0-67E2AD6C2C48}" type="presOf" srcId="{7EB9EC78-FDE5-4DDC-A25F-917E524389B3}" destId="{F0089A94-8CB6-48DF-88F2-64650BEC01AD}" srcOrd="0" destOrd="0" presId="urn:microsoft.com/office/officeart/2018/2/layout/IconVerticalSolidList"/>
    <dgm:cxn modelId="{39B76D9D-BEA5-4DC5-B049-0E668F4B2910}" srcId="{8121B1E5-2B2A-482A-ABD5-74FBE6B4AAC5}" destId="{7EB9EC78-FDE5-4DDC-A25F-917E524389B3}" srcOrd="4" destOrd="0" parTransId="{59900E67-288C-4546-ACC4-E77FF77C5373}" sibTransId="{AF168B91-8344-4F13-B9D4-7E126AE335A5}"/>
    <dgm:cxn modelId="{46C67AA8-F03B-4C44-B3C8-3E9BE05FC00B}" type="presOf" srcId="{D1ACC9B0-664E-48CC-A48E-9F48A93AEDD4}" destId="{A7FAC9FA-CBDE-4822-A1B4-CB5B0870C4A2}" srcOrd="0" destOrd="0" presId="urn:microsoft.com/office/officeart/2018/2/layout/IconVerticalSolidList"/>
    <dgm:cxn modelId="{58E45CAC-9B90-4784-826F-98C814247147}" type="presOf" srcId="{2C868411-8438-47FA-8DD9-48FAE0F17DC6}" destId="{846FEBCD-FA5D-46D0-A23D-C656784D8E53}" srcOrd="0" destOrd="0" presId="urn:microsoft.com/office/officeart/2018/2/layout/IconVerticalSolidList"/>
    <dgm:cxn modelId="{3C7AEDC5-5D52-4187-AFE3-0C8368504BB0}" srcId="{8121B1E5-2B2A-482A-ABD5-74FBE6B4AAC5}" destId="{2C868411-8438-47FA-8DD9-48FAE0F17DC6}" srcOrd="2" destOrd="0" parTransId="{2ED48C92-6DEC-401F-88B8-99BEF9DA926C}" sibTransId="{D2168E5C-99E4-408E-B252-7A08266EEECC}"/>
    <dgm:cxn modelId="{201DE7D8-B42B-47AC-A3E5-CB765733229D}" type="presOf" srcId="{F5C668D3-E3AD-4D9C-AE2D-A3F4ABE2A560}" destId="{76928222-7A0B-44AC-BC44-A1D1F68621AE}" srcOrd="0" destOrd="0" presId="urn:microsoft.com/office/officeart/2018/2/layout/IconVerticalSolidList"/>
    <dgm:cxn modelId="{5A5399EB-39C0-4D24-945A-D005B8570D08}" srcId="{8121B1E5-2B2A-482A-ABD5-74FBE6B4AAC5}" destId="{F5C668D3-E3AD-4D9C-AE2D-A3F4ABE2A560}" srcOrd="0" destOrd="0" parTransId="{CC00132E-6888-4CA7-AB94-D7D3870384DE}" sibTransId="{67DAF201-2F77-42F7-9DCF-8CC98D8B5281}"/>
    <dgm:cxn modelId="{774DD8A9-6CC6-436E-A635-A63947C14D31}" type="presParOf" srcId="{D8C5D3F5-91E9-4CEE-A24B-47A400EAFF34}" destId="{A9692A5F-8E9D-4D4C-B824-950D8E6E7BF4}" srcOrd="0" destOrd="0" presId="urn:microsoft.com/office/officeart/2018/2/layout/IconVerticalSolidList"/>
    <dgm:cxn modelId="{3636D960-387F-4818-9F04-3DC93677596C}" type="presParOf" srcId="{A9692A5F-8E9D-4D4C-B824-950D8E6E7BF4}" destId="{DD394D21-9555-444E-8C36-A6573FDA26C7}" srcOrd="0" destOrd="0" presId="urn:microsoft.com/office/officeart/2018/2/layout/IconVerticalSolidList"/>
    <dgm:cxn modelId="{AFC3FA38-DF41-4938-9D7F-63E19512BE96}" type="presParOf" srcId="{A9692A5F-8E9D-4D4C-B824-950D8E6E7BF4}" destId="{B803F9F0-693C-403D-AA2C-6245606D94C9}" srcOrd="1" destOrd="0" presId="urn:microsoft.com/office/officeart/2018/2/layout/IconVerticalSolidList"/>
    <dgm:cxn modelId="{5FAC4B00-AA97-498E-848B-0E60F36042FC}" type="presParOf" srcId="{A9692A5F-8E9D-4D4C-B824-950D8E6E7BF4}" destId="{F9ECA285-EEA0-49C7-BD85-C76FBBDDF5CF}" srcOrd="2" destOrd="0" presId="urn:microsoft.com/office/officeart/2018/2/layout/IconVerticalSolidList"/>
    <dgm:cxn modelId="{3C47A64B-6B01-4EB4-8AB4-191653CE9639}" type="presParOf" srcId="{A9692A5F-8E9D-4D4C-B824-950D8E6E7BF4}" destId="{76928222-7A0B-44AC-BC44-A1D1F68621AE}" srcOrd="3" destOrd="0" presId="urn:microsoft.com/office/officeart/2018/2/layout/IconVerticalSolidList"/>
    <dgm:cxn modelId="{62FA285A-9AD1-4C09-9E8C-E02420DB355A}" type="presParOf" srcId="{D8C5D3F5-91E9-4CEE-A24B-47A400EAFF34}" destId="{15073189-34A2-4FA7-A118-0F2716A7E050}" srcOrd="1" destOrd="0" presId="urn:microsoft.com/office/officeart/2018/2/layout/IconVerticalSolidList"/>
    <dgm:cxn modelId="{FB3352EA-F50C-44A4-9256-1DDE2789FC6C}" type="presParOf" srcId="{D8C5D3F5-91E9-4CEE-A24B-47A400EAFF34}" destId="{D3154F73-D034-4BE6-B095-ED69B85A7CD9}" srcOrd="2" destOrd="0" presId="urn:microsoft.com/office/officeart/2018/2/layout/IconVerticalSolidList"/>
    <dgm:cxn modelId="{F3FFBAF6-75EF-43F5-9937-398147935155}" type="presParOf" srcId="{D3154F73-D034-4BE6-B095-ED69B85A7CD9}" destId="{EAE73DFE-0886-4729-ABAA-BF0D5B8EFD9A}" srcOrd="0" destOrd="0" presId="urn:microsoft.com/office/officeart/2018/2/layout/IconVerticalSolidList"/>
    <dgm:cxn modelId="{286D9EB6-F221-4DEE-84E3-3184C7B9E4D9}" type="presParOf" srcId="{D3154F73-D034-4BE6-B095-ED69B85A7CD9}" destId="{6559F91C-4FA2-4B4A-9B7D-D0575191BC65}" srcOrd="1" destOrd="0" presId="urn:microsoft.com/office/officeart/2018/2/layout/IconVerticalSolidList"/>
    <dgm:cxn modelId="{9021912D-63A1-4545-8E4B-33F4D2F2A888}" type="presParOf" srcId="{D3154F73-D034-4BE6-B095-ED69B85A7CD9}" destId="{D1FDFF55-7B8C-4FDA-926D-F375FC8E3EDA}" srcOrd="2" destOrd="0" presId="urn:microsoft.com/office/officeart/2018/2/layout/IconVerticalSolidList"/>
    <dgm:cxn modelId="{972D8845-D6A1-4F73-A91F-3E4098151D96}" type="presParOf" srcId="{D3154F73-D034-4BE6-B095-ED69B85A7CD9}" destId="{33652EC0-9A31-4D70-803F-45FFD2A65D1B}" srcOrd="3" destOrd="0" presId="urn:microsoft.com/office/officeart/2018/2/layout/IconVerticalSolidList"/>
    <dgm:cxn modelId="{FC9CCCB8-3E7F-4BE8-942A-EDAF3E59D596}" type="presParOf" srcId="{D8C5D3F5-91E9-4CEE-A24B-47A400EAFF34}" destId="{3F4FFB53-37C1-4612-B46D-038A9A640E59}" srcOrd="3" destOrd="0" presId="urn:microsoft.com/office/officeart/2018/2/layout/IconVerticalSolidList"/>
    <dgm:cxn modelId="{D8703017-89BA-4518-89BE-899AA7A6AA8E}" type="presParOf" srcId="{D8C5D3F5-91E9-4CEE-A24B-47A400EAFF34}" destId="{19E36C29-FEA7-4A76-90E6-F85E297C7C1B}" srcOrd="4" destOrd="0" presId="urn:microsoft.com/office/officeart/2018/2/layout/IconVerticalSolidList"/>
    <dgm:cxn modelId="{869DD6A0-4F32-4632-B020-98B812BBB0E7}" type="presParOf" srcId="{19E36C29-FEA7-4A76-90E6-F85E297C7C1B}" destId="{EF59258A-103D-48F6-9F44-3F86219F0868}" srcOrd="0" destOrd="0" presId="urn:microsoft.com/office/officeart/2018/2/layout/IconVerticalSolidList"/>
    <dgm:cxn modelId="{3A1497FD-7E9B-4A38-8369-8B1E854F66D8}" type="presParOf" srcId="{19E36C29-FEA7-4A76-90E6-F85E297C7C1B}" destId="{74F66890-6836-412E-AB82-D13C8904CC3F}" srcOrd="1" destOrd="0" presId="urn:microsoft.com/office/officeart/2018/2/layout/IconVerticalSolidList"/>
    <dgm:cxn modelId="{A72C9D89-7429-49DD-A47E-530C38147DEC}" type="presParOf" srcId="{19E36C29-FEA7-4A76-90E6-F85E297C7C1B}" destId="{AD9E0BCF-D1EA-4591-B986-8B9158DC713A}" srcOrd="2" destOrd="0" presId="urn:microsoft.com/office/officeart/2018/2/layout/IconVerticalSolidList"/>
    <dgm:cxn modelId="{16FAC8D9-C9B7-4A20-885C-6F230EA3844B}" type="presParOf" srcId="{19E36C29-FEA7-4A76-90E6-F85E297C7C1B}" destId="{846FEBCD-FA5D-46D0-A23D-C656784D8E53}" srcOrd="3" destOrd="0" presId="urn:microsoft.com/office/officeart/2018/2/layout/IconVerticalSolidList"/>
    <dgm:cxn modelId="{8A82CC84-4B48-40FB-9622-8244C54AD2BB}" type="presParOf" srcId="{D8C5D3F5-91E9-4CEE-A24B-47A400EAFF34}" destId="{2E83B35A-E7F9-4808-AF12-E23BE77AD241}" srcOrd="5" destOrd="0" presId="urn:microsoft.com/office/officeart/2018/2/layout/IconVerticalSolidList"/>
    <dgm:cxn modelId="{03122BA5-0DAC-4425-8376-9E5BA9A5F750}" type="presParOf" srcId="{D8C5D3F5-91E9-4CEE-A24B-47A400EAFF34}" destId="{868B8B61-7CCC-4AEF-8E2C-2C3F98DB2862}" srcOrd="6" destOrd="0" presId="urn:microsoft.com/office/officeart/2018/2/layout/IconVerticalSolidList"/>
    <dgm:cxn modelId="{94D4CC3B-A22B-4E4E-9BD2-CC83D101FA6D}" type="presParOf" srcId="{868B8B61-7CCC-4AEF-8E2C-2C3F98DB2862}" destId="{BF84A521-7F6F-4F2C-8955-D8AEE289B8A2}" srcOrd="0" destOrd="0" presId="urn:microsoft.com/office/officeart/2018/2/layout/IconVerticalSolidList"/>
    <dgm:cxn modelId="{C51491CA-737A-4835-9733-19BD9736CC47}" type="presParOf" srcId="{868B8B61-7CCC-4AEF-8E2C-2C3F98DB2862}" destId="{3CF88553-4A49-4B56-B249-A288F9F80F0A}" srcOrd="1" destOrd="0" presId="urn:microsoft.com/office/officeart/2018/2/layout/IconVerticalSolidList"/>
    <dgm:cxn modelId="{7785EF9B-236C-4B26-A960-0C66FD014F50}" type="presParOf" srcId="{868B8B61-7CCC-4AEF-8E2C-2C3F98DB2862}" destId="{BC9336E3-613A-4900-924E-626ADF320F2E}" srcOrd="2" destOrd="0" presId="urn:microsoft.com/office/officeart/2018/2/layout/IconVerticalSolidList"/>
    <dgm:cxn modelId="{49BED879-7EC3-41BF-A43A-26F4BA439863}" type="presParOf" srcId="{868B8B61-7CCC-4AEF-8E2C-2C3F98DB2862}" destId="{A7FAC9FA-CBDE-4822-A1B4-CB5B0870C4A2}" srcOrd="3" destOrd="0" presId="urn:microsoft.com/office/officeart/2018/2/layout/IconVerticalSolidList"/>
    <dgm:cxn modelId="{6CD065D6-93AB-4FCB-9880-004D0924B391}" type="presParOf" srcId="{D8C5D3F5-91E9-4CEE-A24B-47A400EAFF34}" destId="{3920E441-1874-430B-9361-53E700AD482D}" srcOrd="7" destOrd="0" presId="urn:microsoft.com/office/officeart/2018/2/layout/IconVerticalSolidList"/>
    <dgm:cxn modelId="{53928CA8-898C-44ED-BBFA-D323AAEE5F28}" type="presParOf" srcId="{D8C5D3F5-91E9-4CEE-A24B-47A400EAFF34}" destId="{2D0F1BFC-2F83-44DA-B8F5-5D656F5D42F8}" srcOrd="8" destOrd="0" presId="urn:microsoft.com/office/officeart/2018/2/layout/IconVerticalSolidList"/>
    <dgm:cxn modelId="{4F42507E-BAF1-4A22-8A09-7B544698FDA4}" type="presParOf" srcId="{2D0F1BFC-2F83-44DA-B8F5-5D656F5D42F8}" destId="{C3AC2113-8A24-4D71-99A7-F492A940D55D}" srcOrd="0" destOrd="0" presId="urn:microsoft.com/office/officeart/2018/2/layout/IconVerticalSolidList"/>
    <dgm:cxn modelId="{30B93E18-39F4-4D6A-8A0C-A758AA429C38}" type="presParOf" srcId="{2D0F1BFC-2F83-44DA-B8F5-5D656F5D42F8}" destId="{1DD0CF5F-390C-4751-93E9-8B7283403045}" srcOrd="1" destOrd="0" presId="urn:microsoft.com/office/officeart/2018/2/layout/IconVerticalSolidList"/>
    <dgm:cxn modelId="{0B75455E-CBB7-4D86-847F-B0AD66FA7407}" type="presParOf" srcId="{2D0F1BFC-2F83-44DA-B8F5-5D656F5D42F8}" destId="{4BA815A6-DDD8-4950-8B08-3A24D66F09B4}" srcOrd="2" destOrd="0" presId="urn:microsoft.com/office/officeart/2018/2/layout/IconVerticalSolidList"/>
    <dgm:cxn modelId="{D2E719DE-0A22-4745-A72D-4649628326DA}" type="presParOf" srcId="{2D0F1BFC-2F83-44DA-B8F5-5D656F5D42F8}" destId="{F0089A94-8CB6-48DF-88F2-64650BEC01AD}" srcOrd="3" destOrd="0" presId="urn:microsoft.com/office/officeart/2018/2/layout/IconVerticalSolidList"/>
    <dgm:cxn modelId="{16A5137E-BDF0-4B77-B854-0275E576F931}" type="presParOf" srcId="{D8C5D3F5-91E9-4CEE-A24B-47A400EAFF34}" destId="{A991EC10-74CD-4E74-8DC8-0D23B9FC4A17}" srcOrd="9" destOrd="0" presId="urn:microsoft.com/office/officeart/2018/2/layout/IconVerticalSolidList"/>
    <dgm:cxn modelId="{2865A9A7-36AF-4B0E-8AEA-1F007DF4BC75}" type="presParOf" srcId="{D8C5D3F5-91E9-4CEE-A24B-47A400EAFF34}" destId="{A54DB941-D0ED-4CAA-AAA9-98678EEAB17D}" srcOrd="10" destOrd="0" presId="urn:microsoft.com/office/officeart/2018/2/layout/IconVerticalSolidList"/>
    <dgm:cxn modelId="{8AD58A31-A19C-4087-86D6-FABDC47DCA8F}" type="presParOf" srcId="{A54DB941-D0ED-4CAA-AAA9-98678EEAB17D}" destId="{4795723C-7943-489B-8EFD-708CC3F55B6F}" srcOrd="0" destOrd="0" presId="urn:microsoft.com/office/officeart/2018/2/layout/IconVerticalSolidList"/>
    <dgm:cxn modelId="{CD682DBD-D335-4EFA-888B-15F6BDE79B32}" type="presParOf" srcId="{A54DB941-D0ED-4CAA-AAA9-98678EEAB17D}" destId="{0AFA44D8-4A55-49CA-9199-FAE49E4DC97C}" srcOrd="1" destOrd="0" presId="urn:microsoft.com/office/officeart/2018/2/layout/IconVerticalSolidList"/>
    <dgm:cxn modelId="{1D6BAD99-CD2E-451A-9385-B3E6694ACCB9}" type="presParOf" srcId="{A54DB941-D0ED-4CAA-AAA9-98678EEAB17D}" destId="{AEA1BCC2-11A7-4CAE-A367-7C8B96962F0A}" srcOrd="2" destOrd="0" presId="urn:microsoft.com/office/officeart/2018/2/layout/IconVerticalSolidList"/>
    <dgm:cxn modelId="{0E847453-17C5-4EFF-ABBC-C3446B9E5B88}" type="presParOf" srcId="{A54DB941-D0ED-4CAA-AAA9-98678EEAB17D}" destId="{47055A3A-AE8D-4629-B14B-68B2AD6AE9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4D21-9555-444E-8C36-A6573FDA26C7}">
      <dsp:nvSpPr>
        <dsp:cNvPr id="0" name=""/>
        <dsp:cNvSpPr/>
      </dsp:nvSpPr>
      <dsp:spPr>
        <a:xfrm>
          <a:off x="0" y="179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F9F0-693C-403D-AA2C-6245606D94C9}">
      <dsp:nvSpPr>
        <dsp:cNvPr id="0" name=""/>
        <dsp:cNvSpPr/>
      </dsp:nvSpPr>
      <dsp:spPr>
        <a:xfrm>
          <a:off x="230841" y="173490"/>
          <a:ext cx="419711" cy="419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28222-7A0B-44AC-BC44-A1D1F68621AE}">
      <dsp:nvSpPr>
        <dsp:cNvPr id="0" name=""/>
        <dsp:cNvSpPr/>
      </dsp:nvSpPr>
      <dsp:spPr>
        <a:xfrm>
          <a:off x="881393" y="179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Morning Message</a:t>
          </a:r>
          <a:endParaRPr lang="en-US" sz="3200" kern="1200" dirty="0"/>
        </a:p>
      </dsp:txBody>
      <dsp:txXfrm>
        <a:off x="881393" y="1790"/>
        <a:ext cx="6019118" cy="763111"/>
      </dsp:txXfrm>
    </dsp:sp>
    <dsp:sp modelId="{EAE73DFE-0886-4729-ABAA-BF0D5B8EFD9A}">
      <dsp:nvSpPr>
        <dsp:cNvPr id="0" name=""/>
        <dsp:cNvSpPr/>
      </dsp:nvSpPr>
      <dsp:spPr>
        <a:xfrm>
          <a:off x="0" y="95568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9F91C-4FA2-4B4A-9B7D-D0575191BC65}">
      <dsp:nvSpPr>
        <dsp:cNvPr id="0" name=""/>
        <dsp:cNvSpPr/>
      </dsp:nvSpPr>
      <dsp:spPr>
        <a:xfrm>
          <a:off x="230841" y="1127380"/>
          <a:ext cx="419711" cy="419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52EC0-9A31-4D70-803F-45FFD2A65D1B}">
      <dsp:nvSpPr>
        <dsp:cNvPr id="0" name=""/>
        <dsp:cNvSpPr/>
      </dsp:nvSpPr>
      <dsp:spPr>
        <a:xfrm>
          <a:off x="881393" y="95568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Word Work</a:t>
          </a:r>
        </a:p>
      </dsp:txBody>
      <dsp:txXfrm>
        <a:off x="881393" y="955680"/>
        <a:ext cx="6019118" cy="763111"/>
      </dsp:txXfrm>
    </dsp:sp>
    <dsp:sp modelId="{EF59258A-103D-48F6-9F44-3F86219F0868}">
      <dsp:nvSpPr>
        <dsp:cNvPr id="0" name=""/>
        <dsp:cNvSpPr/>
      </dsp:nvSpPr>
      <dsp:spPr>
        <a:xfrm>
          <a:off x="0" y="190956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66890-6836-412E-AB82-D13C8904CC3F}">
      <dsp:nvSpPr>
        <dsp:cNvPr id="0" name=""/>
        <dsp:cNvSpPr/>
      </dsp:nvSpPr>
      <dsp:spPr>
        <a:xfrm>
          <a:off x="230841" y="2081270"/>
          <a:ext cx="419711" cy="419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FEBCD-FA5D-46D0-A23D-C656784D8E53}">
      <dsp:nvSpPr>
        <dsp:cNvPr id="0" name=""/>
        <dsp:cNvSpPr/>
      </dsp:nvSpPr>
      <dsp:spPr>
        <a:xfrm>
          <a:off x="881393" y="190956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Reading</a:t>
          </a:r>
          <a:endParaRPr lang="en-US" sz="3200" kern="1200" dirty="0"/>
        </a:p>
      </dsp:txBody>
      <dsp:txXfrm>
        <a:off x="881393" y="1909569"/>
        <a:ext cx="6019118" cy="763111"/>
      </dsp:txXfrm>
    </dsp:sp>
    <dsp:sp modelId="{BF84A521-7F6F-4F2C-8955-D8AEE289B8A2}">
      <dsp:nvSpPr>
        <dsp:cNvPr id="0" name=""/>
        <dsp:cNvSpPr/>
      </dsp:nvSpPr>
      <dsp:spPr>
        <a:xfrm>
          <a:off x="0" y="286345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88553-4A49-4B56-B249-A288F9F80F0A}">
      <dsp:nvSpPr>
        <dsp:cNvPr id="0" name=""/>
        <dsp:cNvSpPr/>
      </dsp:nvSpPr>
      <dsp:spPr>
        <a:xfrm>
          <a:off x="230841" y="3035159"/>
          <a:ext cx="419711" cy="4197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AC9FA-CBDE-4822-A1B4-CB5B0870C4A2}">
      <dsp:nvSpPr>
        <dsp:cNvPr id="0" name=""/>
        <dsp:cNvSpPr/>
      </dsp:nvSpPr>
      <dsp:spPr>
        <a:xfrm>
          <a:off x="881393" y="286345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Writing</a:t>
          </a:r>
          <a:endParaRPr lang="en-US" sz="3200" kern="1200" dirty="0"/>
        </a:p>
      </dsp:txBody>
      <dsp:txXfrm>
        <a:off x="881393" y="2863459"/>
        <a:ext cx="6019118" cy="763111"/>
      </dsp:txXfrm>
    </dsp:sp>
    <dsp:sp modelId="{C3AC2113-8A24-4D71-99A7-F492A940D55D}">
      <dsp:nvSpPr>
        <dsp:cNvPr id="0" name=""/>
        <dsp:cNvSpPr/>
      </dsp:nvSpPr>
      <dsp:spPr>
        <a:xfrm>
          <a:off x="0" y="381734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0CF5F-390C-4751-93E9-8B7283403045}">
      <dsp:nvSpPr>
        <dsp:cNvPr id="0" name=""/>
        <dsp:cNvSpPr/>
      </dsp:nvSpPr>
      <dsp:spPr>
        <a:xfrm>
          <a:off x="230841" y="3989049"/>
          <a:ext cx="419711" cy="4197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89A94-8CB6-48DF-88F2-64650BEC01AD}">
      <dsp:nvSpPr>
        <dsp:cNvPr id="0" name=""/>
        <dsp:cNvSpPr/>
      </dsp:nvSpPr>
      <dsp:spPr>
        <a:xfrm>
          <a:off x="881393" y="381734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Math</a:t>
          </a:r>
          <a:endParaRPr lang="en-US" sz="3200" kern="1200" dirty="0"/>
        </a:p>
      </dsp:txBody>
      <dsp:txXfrm>
        <a:off x="881393" y="3817348"/>
        <a:ext cx="6019118" cy="763111"/>
      </dsp:txXfrm>
    </dsp:sp>
    <dsp:sp modelId="{4795723C-7943-489B-8EFD-708CC3F55B6F}">
      <dsp:nvSpPr>
        <dsp:cNvPr id="0" name=""/>
        <dsp:cNvSpPr/>
      </dsp:nvSpPr>
      <dsp:spPr>
        <a:xfrm>
          <a:off x="0" y="477123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44D8-4A55-49CA-9199-FAE49E4DC97C}">
      <dsp:nvSpPr>
        <dsp:cNvPr id="0" name=""/>
        <dsp:cNvSpPr/>
      </dsp:nvSpPr>
      <dsp:spPr>
        <a:xfrm>
          <a:off x="230841" y="4942938"/>
          <a:ext cx="419711" cy="4197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55A3A-AE8D-4629-B14B-68B2AD6AE926}">
      <dsp:nvSpPr>
        <dsp:cNvPr id="0" name=""/>
        <dsp:cNvSpPr/>
      </dsp:nvSpPr>
      <dsp:spPr>
        <a:xfrm>
          <a:off x="881393" y="477123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Daily Physical Activity</a:t>
          </a:r>
          <a:endParaRPr lang="en-US" sz="3200" kern="1200" dirty="0"/>
        </a:p>
      </dsp:txBody>
      <dsp:txXfrm>
        <a:off x="881393" y="4771238"/>
        <a:ext cx="6019118" cy="7631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ur6URnSXNMs&amp;t=" TargetMode="Externa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mailto:krystal.biesbroek@lethsd.ab.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CUM9vglfqo" TargetMode="External"/><Relationship Id="rId2" Type="http://schemas.openxmlformats.org/officeDocument/2006/relationships/hyperlink" Target="https://jr.brainpop.com/readingandwriting/storyelements/theme/" TargetMode="Externa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1zHndTc77eE" TargetMode="Externa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www.topmarks.co.uk/maths-games/measuring-in-cm" TargetMode="External"/><Relationship Id="rId7" Type="http://schemas.openxmlformats.org/officeDocument/2006/relationships/image" Target="../media/image23.png"/><Relationship Id="rId2" Type="http://schemas.openxmlformats.org/officeDocument/2006/relationships/hyperlink" Target="https://jr.brainpop.com/math/measurement/centimetersmeterskilometers/" TargetMode="Externa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softschools.com/measurement/games/ruler/measuring_length_in_c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24.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err="1">
                <a:solidFill>
                  <a:schemeClr val="bg1"/>
                </a:solidFill>
              </a:rPr>
              <a:t>Biesbroek’s</a:t>
            </a:r>
            <a:r>
              <a:rPr lang="en-US" sz="4800" dirty="0">
                <a:solidFill>
                  <a:schemeClr val="bg1"/>
                </a:solidFill>
              </a:rPr>
              <a:t>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Wednesday, April 29,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38DDA-0262-4E1E-BF4F-01DB7B7B8F33}"/>
              </a:ext>
            </a:extLst>
          </p:cNvPr>
          <p:cNvSpPr>
            <a:spLocks noGrp="1"/>
          </p:cNvSpPr>
          <p:nvPr>
            <p:ph type="title"/>
          </p:nvPr>
        </p:nvSpPr>
        <p:spPr>
          <a:xfrm>
            <a:off x="635000" y="640823"/>
            <a:ext cx="3418659" cy="5583148"/>
          </a:xfrm>
        </p:spPr>
        <p:txBody>
          <a:bodyPr anchor="ctr">
            <a:normAutofit/>
          </a:bodyPr>
          <a:lstStyle/>
          <a:p>
            <a:r>
              <a:rPr lang="en-US" sz="6000"/>
              <a:t>Table of contents</a:t>
            </a:r>
            <a:endParaRPr lang="en-CA" sz="600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20B66C"/>
          </a:solidFill>
          <a:ln w="34925">
            <a:solidFill>
              <a:srgbClr val="20B66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085BAA-B632-4024-9302-B7AE32D220F3}"/>
              </a:ext>
            </a:extLst>
          </p:cNvPr>
          <p:cNvGraphicFramePr>
            <a:graphicFrameLocks noGrp="1"/>
          </p:cNvGraphicFramePr>
          <p:nvPr>
            <p:ph idx="1"/>
            <p:extLst>
              <p:ext uri="{D42A27DB-BD31-4B8C-83A1-F6EECF244321}">
                <p14:modId xmlns:p14="http://schemas.microsoft.com/office/powerpoint/2010/main" val="33919439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6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fontScale="92500" lnSpcReduction="20000"/>
          </a:bodyPr>
          <a:lstStyle/>
          <a:p>
            <a:pPr marL="0" indent="0">
              <a:buNone/>
            </a:pPr>
            <a:r>
              <a:rPr lang="en-CA" dirty="0"/>
              <a:t>Hello Boys &amp; Girls,</a:t>
            </a:r>
          </a:p>
          <a:p>
            <a:pPr marL="0" indent="0">
              <a:buNone/>
            </a:pPr>
            <a:r>
              <a:rPr lang="en-CA" dirty="0">
                <a:solidFill>
                  <a:srgbClr val="FF9900"/>
                </a:solidFill>
              </a:rPr>
              <a:t>Happy Wednesday! I hope you were able to use your measuring skills around the house yesterday. Today we will be looking at the ‘</a:t>
            </a:r>
            <a:r>
              <a:rPr lang="en-CA" dirty="0" err="1">
                <a:solidFill>
                  <a:srgbClr val="FF9900"/>
                </a:solidFill>
              </a:rPr>
              <a:t>gl</a:t>
            </a:r>
            <a:r>
              <a:rPr lang="en-CA" dirty="0">
                <a:solidFill>
                  <a:srgbClr val="FF9900"/>
                </a:solidFill>
              </a:rPr>
              <a:t>’ consonant blend, we will continue with The Rabbit Listened to learn about theme or messages in stories, and we will be looking closer at measuring length or distances using cm, m, and km.</a:t>
            </a:r>
          </a:p>
          <a:p>
            <a:pPr marL="0" indent="0">
              <a:buNone/>
            </a:pPr>
            <a:r>
              <a:rPr lang="en-CA" dirty="0"/>
              <a:t>Happy Learning,</a:t>
            </a:r>
          </a:p>
          <a:p>
            <a:pPr marL="0" indent="0">
              <a:buNone/>
            </a:pPr>
            <a:r>
              <a:rPr lang="en-CA" dirty="0"/>
              <a:t>Mrs. Biesbroek</a:t>
            </a:r>
          </a:p>
        </p:txBody>
      </p:sp>
      <p:pic>
        <p:nvPicPr>
          <p:cNvPr id="6" name="Picture 5">
            <a:extLst>
              <a:ext uri="{FF2B5EF4-FFF2-40B4-BE49-F238E27FC236}">
                <a16:creationId xmlns:a16="http://schemas.microsoft.com/office/drawing/2014/main" id="{9B7319AF-137C-450D-A4E1-4D051435ED3F}"/>
              </a:ext>
            </a:extLst>
          </p:cNvPr>
          <p:cNvPicPr>
            <a:picLocks noChangeAspect="1"/>
          </p:cNvPicPr>
          <p:nvPr/>
        </p:nvPicPr>
        <p:blipFill>
          <a:blip r:embed="rId2"/>
          <a:stretch>
            <a:fillRect/>
          </a:stretch>
        </p:blipFill>
        <p:spPr>
          <a:xfrm>
            <a:off x="1771811" y="1932064"/>
            <a:ext cx="3188484" cy="4249280"/>
          </a:xfrm>
          <a:prstGeom prst="rect">
            <a:avLst/>
          </a:prstGeom>
        </p:spPr>
      </p:pic>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lstStyle/>
          <a:p>
            <a:r>
              <a:rPr lang="en-CA" dirty="0">
                <a:solidFill>
                  <a:schemeClr val="accent3"/>
                </a:solidFill>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rmAutofit lnSpcReduction="10000"/>
          </a:bodyPr>
          <a:lstStyle/>
          <a:p>
            <a:pPr marL="0" indent="0">
              <a:buNone/>
            </a:pPr>
            <a:r>
              <a:rPr lang="en-US" dirty="0">
                <a:latin typeface="Arial Black" panose="020B0A04020102020204" pitchFamily="34" charset="0"/>
              </a:rPr>
              <a:t>Step 1</a:t>
            </a:r>
          </a:p>
          <a:p>
            <a:r>
              <a:rPr lang="en-US" dirty="0"/>
              <a:t>Click and watch the </a:t>
            </a:r>
            <a:r>
              <a:rPr lang="en-US" dirty="0">
                <a:hlinkClick r:id="rId2"/>
              </a:rPr>
              <a:t>video</a:t>
            </a:r>
            <a:r>
              <a:rPr lang="en-US" dirty="0"/>
              <a:t>.</a:t>
            </a:r>
          </a:p>
          <a:p>
            <a:pPr marL="0" indent="0">
              <a:buNone/>
            </a:pPr>
            <a:r>
              <a:rPr lang="en-US" dirty="0">
                <a:latin typeface="Arial Black" panose="020B0A04020102020204" pitchFamily="34" charset="0"/>
              </a:rPr>
              <a:t>Step 2</a:t>
            </a:r>
          </a:p>
          <a:p>
            <a:r>
              <a:rPr lang="en-CA" dirty="0"/>
              <a:t>Read a book from home or on </a:t>
            </a:r>
            <a:r>
              <a:rPr lang="en-CA" dirty="0">
                <a:hlinkClick r:id="rId3"/>
              </a:rPr>
              <a:t>RAZ kids</a:t>
            </a:r>
            <a:r>
              <a:rPr lang="en-CA" dirty="0"/>
              <a:t>.</a:t>
            </a:r>
          </a:p>
          <a:p>
            <a:r>
              <a:rPr lang="en-CA" dirty="0"/>
              <a:t>Find any ‘</a:t>
            </a:r>
            <a:r>
              <a:rPr lang="en-CA" dirty="0" err="1"/>
              <a:t>gl</a:t>
            </a:r>
            <a:r>
              <a:rPr lang="en-CA" dirty="0"/>
              <a:t>’ words in your book. Remember to put your lips together to get ready for the sounds using Lips the Fish. </a:t>
            </a:r>
          </a:p>
          <a:p>
            <a:pPr marL="0" indent="0">
              <a:buNone/>
            </a:pPr>
            <a:r>
              <a:rPr lang="en-US" dirty="0">
                <a:latin typeface="Arial Black" panose="020B0A04020102020204" pitchFamily="34" charset="0"/>
              </a:rPr>
              <a:t>Step 3</a:t>
            </a:r>
          </a:p>
          <a:p>
            <a:r>
              <a:rPr lang="en-CA" dirty="0"/>
              <a:t>Share what words you found with a parent or share it with Mrs. Biesbroek in an </a:t>
            </a:r>
            <a:r>
              <a:rPr lang="en-CA" dirty="0">
                <a:hlinkClick r:id="rId4"/>
              </a:rPr>
              <a:t>email.</a:t>
            </a:r>
            <a:endParaRPr lang="en-CA" dirty="0"/>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2"/>
          </p:nvPr>
        </p:nvSpPr>
        <p:spPr/>
        <p:txBody>
          <a:bodyPr/>
          <a:lstStyle/>
          <a:p>
            <a:r>
              <a:rPr lang="en-US" dirty="0">
                <a:solidFill>
                  <a:schemeClr val="accent3"/>
                </a:solidFill>
              </a:rPr>
              <a:t>I can apply a variety of strategies to help solve words.</a:t>
            </a:r>
            <a:endParaRPr lang="en-CA" dirty="0">
              <a:solidFill>
                <a:schemeClr val="accent3"/>
              </a:solidFill>
            </a:endParaRPr>
          </a:p>
        </p:txBody>
      </p:sp>
      <p:pic>
        <p:nvPicPr>
          <p:cNvPr id="5" name="Picture 4">
            <a:hlinkClick r:id="rId2"/>
            <a:extLst>
              <a:ext uri="{FF2B5EF4-FFF2-40B4-BE49-F238E27FC236}">
                <a16:creationId xmlns:a16="http://schemas.microsoft.com/office/drawing/2014/main" id="{58EA93ED-98DA-4171-BD13-0A12E1B1E4E0}"/>
              </a:ext>
            </a:extLst>
          </p:cNvPr>
          <p:cNvPicPr>
            <a:picLocks noChangeAspect="1"/>
          </p:cNvPicPr>
          <p:nvPr/>
        </p:nvPicPr>
        <p:blipFill>
          <a:blip r:embed="rId5"/>
          <a:stretch>
            <a:fillRect/>
          </a:stretch>
        </p:blipFill>
        <p:spPr>
          <a:xfrm>
            <a:off x="8237226" y="989373"/>
            <a:ext cx="810610" cy="917965"/>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4"/>
                </a:solidFill>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dirty="0">
                <a:latin typeface="Arial Black" panose="020B0A04020102020204" pitchFamily="34" charset="0"/>
              </a:rPr>
              <a:t>Step 1</a:t>
            </a:r>
          </a:p>
          <a:p>
            <a:r>
              <a:rPr lang="en-US" dirty="0"/>
              <a:t>Click and watch the </a:t>
            </a:r>
            <a:r>
              <a:rPr lang="en-US" dirty="0">
                <a:hlinkClick r:id="rId2"/>
              </a:rPr>
              <a:t>video</a:t>
            </a:r>
            <a:r>
              <a:rPr lang="en-US" dirty="0"/>
              <a:t> on theme.</a:t>
            </a:r>
          </a:p>
          <a:p>
            <a:pPr marL="0" indent="0">
              <a:buNone/>
            </a:pPr>
            <a:r>
              <a:rPr lang="en-US" dirty="0">
                <a:latin typeface="Arial Black" panose="020B0A04020102020204" pitchFamily="34" charset="0"/>
              </a:rPr>
              <a:t>Step 2</a:t>
            </a:r>
          </a:p>
          <a:p>
            <a:r>
              <a:rPr lang="en-CA" dirty="0"/>
              <a:t>Click and </a:t>
            </a:r>
            <a:r>
              <a:rPr lang="en-CA" dirty="0">
                <a:hlinkClick r:id="rId3"/>
              </a:rPr>
              <a:t>watch</a:t>
            </a:r>
            <a:r>
              <a:rPr lang="en-CA" dirty="0"/>
              <a:t> Mr. Braico reading The Rabbit Listened. What do you think the theme of the story is? What was the message the author was trying to give?</a:t>
            </a:r>
          </a:p>
          <a:p>
            <a:pPr marL="0" indent="0">
              <a:buNone/>
            </a:pPr>
            <a:r>
              <a:rPr lang="en-US" dirty="0">
                <a:latin typeface="Arial Black" panose="020B0A04020102020204" pitchFamily="34" charset="0"/>
              </a:rPr>
              <a:t>Step 3</a:t>
            </a:r>
          </a:p>
          <a:p>
            <a:r>
              <a:rPr lang="en-CA" dirty="0"/>
              <a:t>Write your answers in </a:t>
            </a:r>
            <a:r>
              <a:rPr lang="en-CA" dirty="0" err="1"/>
              <a:t>BrainPop</a:t>
            </a:r>
            <a:r>
              <a:rPr lang="en-CA" dirty="0"/>
              <a:t> Jr. </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4"/>
                </a:solidFill>
              </a:rPr>
              <a:t>I can construct a meaning from stories I read.</a:t>
            </a:r>
            <a:endParaRPr lang="en-CA" dirty="0">
              <a:solidFill>
                <a:schemeClr val="accent4"/>
              </a:solidFill>
            </a:endParaRPr>
          </a:p>
        </p:txBody>
      </p:sp>
      <p:pic>
        <p:nvPicPr>
          <p:cNvPr id="8" name="Picture 7">
            <a:extLst>
              <a:ext uri="{FF2B5EF4-FFF2-40B4-BE49-F238E27FC236}">
                <a16:creationId xmlns:a16="http://schemas.microsoft.com/office/drawing/2014/main" id="{ABA49BDB-C453-436A-BACD-5BE3C3A44DDF}"/>
              </a:ext>
            </a:extLst>
          </p:cNvPr>
          <p:cNvPicPr>
            <a:picLocks noChangeAspect="1"/>
          </p:cNvPicPr>
          <p:nvPr/>
        </p:nvPicPr>
        <p:blipFill>
          <a:blip r:embed="rId4"/>
          <a:stretch>
            <a:fillRect/>
          </a:stretch>
        </p:blipFill>
        <p:spPr>
          <a:xfrm>
            <a:off x="9021461" y="5137744"/>
            <a:ext cx="1718820" cy="657196"/>
          </a:xfrm>
          <a:prstGeom prst="rect">
            <a:avLst/>
          </a:prstGeom>
        </p:spPr>
      </p:pic>
      <p:pic>
        <p:nvPicPr>
          <p:cNvPr id="9" name="Picture 2">
            <a:hlinkClick r:id="rId3"/>
            <a:extLst>
              <a:ext uri="{FF2B5EF4-FFF2-40B4-BE49-F238E27FC236}">
                <a16:creationId xmlns:a16="http://schemas.microsoft.com/office/drawing/2014/main" id="{6EDA20BE-EDE9-476C-99C2-4068D3FB97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668" y="694740"/>
            <a:ext cx="2018073" cy="20180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2"/>
            <a:extLst>
              <a:ext uri="{FF2B5EF4-FFF2-40B4-BE49-F238E27FC236}">
                <a16:creationId xmlns:a16="http://schemas.microsoft.com/office/drawing/2014/main" id="{2738ABC1-D5D2-42A1-87E2-206153772F00}"/>
              </a:ext>
            </a:extLst>
          </p:cNvPr>
          <p:cNvPicPr>
            <a:picLocks noChangeAspect="1"/>
          </p:cNvPicPr>
          <p:nvPr/>
        </p:nvPicPr>
        <p:blipFill>
          <a:blip r:embed="rId6"/>
          <a:stretch>
            <a:fillRect/>
          </a:stretch>
        </p:blipFill>
        <p:spPr>
          <a:xfrm>
            <a:off x="9324466" y="877824"/>
            <a:ext cx="1865735" cy="1451127"/>
          </a:xfrm>
          <a:prstGeom prst="rect">
            <a:avLst/>
          </a:prstGeom>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5">
                    <a:lumMod val="75000"/>
                  </a:schemeClr>
                </a:solidFill>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10000"/>
          </a:bodyPr>
          <a:lstStyle/>
          <a:p>
            <a:pPr marL="0" indent="0">
              <a:buNone/>
            </a:pPr>
            <a:r>
              <a:rPr lang="en-US" dirty="0">
                <a:latin typeface="Arial Black" panose="020B0A04020102020204" pitchFamily="34" charset="0"/>
              </a:rPr>
              <a:t>Step 1</a:t>
            </a:r>
          </a:p>
          <a:p>
            <a:r>
              <a:rPr lang="en-US" dirty="0"/>
              <a:t>Click the </a:t>
            </a:r>
            <a:r>
              <a:rPr lang="en-US" dirty="0">
                <a:hlinkClick r:id="rId2"/>
              </a:rPr>
              <a:t>video</a:t>
            </a:r>
            <a:r>
              <a:rPr lang="en-US" dirty="0"/>
              <a:t> to learn more about adding themes to writing.</a:t>
            </a:r>
          </a:p>
          <a:p>
            <a:pPr marL="0" indent="0">
              <a:buNone/>
            </a:pPr>
            <a:r>
              <a:rPr lang="en-US" dirty="0">
                <a:latin typeface="Arial Black" panose="020B0A04020102020204" pitchFamily="34" charset="0"/>
              </a:rPr>
              <a:t>Step 2</a:t>
            </a:r>
          </a:p>
          <a:p>
            <a:r>
              <a:rPr lang="en-CA" dirty="0"/>
              <a:t>Today when working on your story, think of a big idea you can add. What do you want your readers to learn from reading your story? What is the lesson you are trying to teach?</a:t>
            </a:r>
          </a:p>
          <a:p>
            <a:pPr marL="0" indent="0">
              <a:buNone/>
            </a:pPr>
            <a:r>
              <a:rPr lang="en-US" dirty="0">
                <a:latin typeface="Arial Black" panose="020B0A04020102020204" pitchFamily="34" charset="0"/>
              </a:rPr>
              <a:t>Step 3</a:t>
            </a:r>
          </a:p>
          <a:p>
            <a:r>
              <a:rPr lang="en-CA" dirty="0"/>
              <a:t>Write in the “My Story” document and add a theme or a message for your readers to learn. Remember to save your work.</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5">
                    <a:lumMod val="75000"/>
                  </a:schemeClr>
                </a:solidFill>
              </a:rPr>
              <a:t>I can create narrative stories that have a meaning.</a:t>
            </a:r>
            <a:endParaRPr lang="en-CA" dirty="0">
              <a:solidFill>
                <a:schemeClr val="accent5">
                  <a:lumMod val="75000"/>
                </a:schemeClr>
              </a:solidFill>
            </a:endParaRPr>
          </a:p>
        </p:txBody>
      </p:sp>
      <p:pic>
        <p:nvPicPr>
          <p:cNvPr id="7" name="Picture 6">
            <a:extLst>
              <a:ext uri="{FF2B5EF4-FFF2-40B4-BE49-F238E27FC236}">
                <a16:creationId xmlns:a16="http://schemas.microsoft.com/office/drawing/2014/main" id="{CE319FDB-933D-4D32-98CA-785C2DB0B570}"/>
              </a:ext>
            </a:extLst>
          </p:cNvPr>
          <p:cNvPicPr>
            <a:picLocks noChangeAspect="1"/>
          </p:cNvPicPr>
          <p:nvPr/>
        </p:nvPicPr>
        <p:blipFill>
          <a:blip r:embed="rId3"/>
          <a:stretch>
            <a:fillRect/>
          </a:stretch>
        </p:blipFill>
        <p:spPr>
          <a:xfrm>
            <a:off x="3423036" y="4841194"/>
            <a:ext cx="1177416" cy="945371"/>
          </a:xfrm>
          <a:prstGeom prst="rect">
            <a:avLst/>
          </a:prstGeom>
        </p:spPr>
      </p:pic>
      <p:pic>
        <p:nvPicPr>
          <p:cNvPr id="4" name="Picture 3">
            <a:hlinkClick r:id="rId2"/>
            <a:extLst>
              <a:ext uri="{FF2B5EF4-FFF2-40B4-BE49-F238E27FC236}">
                <a16:creationId xmlns:a16="http://schemas.microsoft.com/office/drawing/2014/main" id="{6A2F5643-ADAE-45FD-A65F-4232A315B7E6}"/>
              </a:ext>
            </a:extLst>
          </p:cNvPr>
          <p:cNvPicPr>
            <a:picLocks noChangeAspect="1"/>
          </p:cNvPicPr>
          <p:nvPr/>
        </p:nvPicPr>
        <p:blipFill>
          <a:blip r:embed="rId4"/>
          <a:stretch>
            <a:fillRect/>
          </a:stretch>
        </p:blipFill>
        <p:spPr>
          <a:xfrm>
            <a:off x="668215" y="743189"/>
            <a:ext cx="3932237" cy="1515242"/>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6"/>
                </a:solidFill>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a:xfrm>
            <a:off x="5303520" y="548640"/>
            <a:ext cx="6291970" cy="5431536"/>
          </a:xfrm>
        </p:spPr>
        <p:txBody>
          <a:bodyPr>
            <a:normAutofit fontScale="92500" lnSpcReduction="10000"/>
          </a:bodyPr>
          <a:lstStyle/>
          <a:p>
            <a:pPr marL="0" indent="0">
              <a:buNone/>
            </a:pPr>
            <a:r>
              <a:rPr lang="en-US" dirty="0">
                <a:latin typeface="Arial Black" panose="020B0A04020102020204" pitchFamily="34" charset="0"/>
              </a:rPr>
              <a:t>Step 1</a:t>
            </a:r>
          </a:p>
          <a:p>
            <a:r>
              <a:rPr lang="en-US" dirty="0"/>
              <a:t>Click the </a:t>
            </a:r>
            <a:r>
              <a:rPr lang="en-US" dirty="0">
                <a:hlinkClick r:id="rId2"/>
              </a:rPr>
              <a:t>video</a:t>
            </a:r>
            <a:r>
              <a:rPr lang="en-US" dirty="0"/>
              <a:t> to learn more about centimeters, meters, and kilometers. </a:t>
            </a:r>
          </a:p>
          <a:p>
            <a:pPr lvl="1"/>
            <a:r>
              <a:rPr lang="en-US" dirty="0"/>
              <a:t>User: westminster1</a:t>
            </a:r>
          </a:p>
          <a:p>
            <a:pPr lvl="1"/>
            <a:r>
              <a:rPr lang="en-US" dirty="0"/>
              <a:t>Password: westie1</a:t>
            </a:r>
          </a:p>
          <a:p>
            <a:pPr marL="0" indent="0">
              <a:buNone/>
            </a:pPr>
            <a:r>
              <a:rPr lang="en-US" dirty="0">
                <a:latin typeface="Arial Black" panose="020B0A04020102020204" pitchFamily="34" charset="0"/>
              </a:rPr>
              <a:t>Step 2</a:t>
            </a:r>
          </a:p>
          <a:p>
            <a:r>
              <a:rPr lang="en-US" dirty="0"/>
              <a:t>Do the EASY or HARD quiz found under the video.</a:t>
            </a:r>
          </a:p>
          <a:p>
            <a:pPr marL="0" indent="0">
              <a:buNone/>
            </a:pPr>
            <a:r>
              <a:rPr lang="en-US" dirty="0">
                <a:latin typeface="Arial Black" panose="020B0A04020102020204" pitchFamily="34" charset="0"/>
              </a:rPr>
              <a:t>Step 3</a:t>
            </a:r>
          </a:p>
          <a:p>
            <a:r>
              <a:rPr lang="en-US" dirty="0">
                <a:hlinkClick r:id="rId3"/>
              </a:rPr>
              <a:t>Use</a:t>
            </a:r>
            <a:r>
              <a:rPr lang="en-US" dirty="0"/>
              <a:t> the ruler to measure in centimeters.</a:t>
            </a:r>
          </a:p>
          <a:p>
            <a:r>
              <a:rPr lang="en-US" dirty="0">
                <a:hlinkClick r:id="rId4"/>
              </a:rPr>
              <a:t>Measure</a:t>
            </a:r>
            <a:r>
              <a:rPr lang="en-US" dirty="0"/>
              <a:t> the objects using a ruler.</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6"/>
                </a:solidFill>
              </a:rPr>
              <a:t>I can relate a unit of measure to measure a length.</a:t>
            </a:r>
            <a:endParaRPr lang="en-CA" dirty="0">
              <a:solidFill>
                <a:schemeClr val="accent6"/>
              </a:solidFill>
            </a:endParaRPr>
          </a:p>
        </p:txBody>
      </p:sp>
      <p:pic>
        <p:nvPicPr>
          <p:cNvPr id="6" name="Picture 5">
            <a:hlinkClick r:id="rId3"/>
            <a:extLst>
              <a:ext uri="{FF2B5EF4-FFF2-40B4-BE49-F238E27FC236}">
                <a16:creationId xmlns:a16="http://schemas.microsoft.com/office/drawing/2014/main" id="{26C0E77E-3EC0-4A08-8375-EDB2AAECDB5B}"/>
              </a:ext>
            </a:extLst>
          </p:cNvPr>
          <p:cNvPicPr>
            <a:picLocks noChangeAspect="1"/>
          </p:cNvPicPr>
          <p:nvPr/>
        </p:nvPicPr>
        <p:blipFill>
          <a:blip r:embed="rId5"/>
          <a:stretch>
            <a:fillRect/>
          </a:stretch>
        </p:blipFill>
        <p:spPr>
          <a:xfrm>
            <a:off x="9879890" y="4354826"/>
            <a:ext cx="1024229" cy="841607"/>
          </a:xfrm>
          <a:prstGeom prst="rect">
            <a:avLst/>
          </a:prstGeom>
        </p:spPr>
      </p:pic>
      <p:pic>
        <p:nvPicPr>
          <p:cNvPr id="7" name="Picture 6">
            <a:hlinkClick r:id="rId2"/>
            <a:extLst>
              <a:ext uri="{FF2B5EF4-FFF2-40B4-BE49-F238E27FC236}">
                <a16:creationId xmlns:a16="http://schemas.microsoft.com/office/drawing/2014/main" id="{17B8E3F5-5B7F-4929-9053-7DD7B3DCC181}"/>
              </a:ext>
            </a:extLst>
          </p:cNvPr>
          <p:cNvPicPr>
            <a:picLocks noChangeAspect="1"/>
          </p:cNvPicPr>
          <p:nvPr/>
        </p:nvPicPr>
        <p:blipFill>
          <a:blip r:embed="rId6"/>
          <a:stretch>
            <a:fillRect/>
          </a:stretch>
        </p:blipFill>
        <p:spPr>
          <a:xfrm>
            <a:off x="8535130" y="1965589"/>
            <a:ext cx="2368989" cy="1298819"/>
          </a:xfrm>
          <a:prstGeom prst="rect">
            <a:avLst/>
          </a:prstGeom>
        </p:spPr>
      </p:pic>
      <p:pic>
        <p:nvPicPr>
          <p:cNvPr id="8" name="Picture 7">
            <a:hlinkClick r:id="rId4"/>
            <a:extLst>
              <a:ext uri="{FF2B5EF4-FFF2-40B4-BE49-F238E27FC236}">
                <a16:creationId xmlns:a16="http://schemas.microsoft.com/office/drawing/2014/main" id="{5D009B00-35E4-43B1-BD1B-B6B5D2713DE8}"/>
              </a:ext>
            </a:extLst>
          </p:cNvPr>
          <p:cNvPicPr>
            <a:picLocks noChangeAspect="1"/>
          </p:cNvPicPr>
          <p:nvPr/>
        </p:nvPicPr>
        <p:blipFill>
          <a:blip r:embed="rId7"/>
          <a:stretch>
            <a:fillRect/>
          </a:stretch>
        </p:blipFill>
        <p:spPr>
          <a:xfrm>
            <a:off x="9879890" y="5320839"/>
            <a:ext cx="1024229" cy="988521"/>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a:bodyPr>
          <a:lstStyle/>
          <a:p>
            <a:pPr marL="0" indent="0">
              <a:buNone/>
            </a:pPr>
            <a:r>
              <a:rPr lang="en-CA" dirty="0"/>
              <a:t>Choose one (or more) activities for your DPA.</a:t>
            </a:r>
          </a:p>
          <a:p>
            <a:r>
              <a:rPr lang="en-CA" dirty="0">
                <a:hlinkClick r:id="rId2"/>
              </a:rPr>
              <a:t>GoNoodle</a:t>
            </a:r>
            <a:endParaRPr lang="en-CA" dirty="0"/>
          </a:p>
          <a:p>
            <a:r>
              <a:rPr lang="en-CA" dirty="0">
                <a:hlinkClick r:id="rId3"/>
              </a:rPr>
              <a:t>Fresh Start Fitness</a:t>
            </a:r>
            <a:endParaRPr lang="en-CA" dirty="0"/>
          </a:p>
          <a:p>
            <a:r>
              <a:rPr lang="en-CA" dirty="0">
                <a:hlinkClick r:id="rId4"/>
              </a:rPr>
              <a:t>Maximo</a:t>
            </a:r>
            <a:endParaRPr lang="en-CA" dirty="0"/>
          </a:p>
          <a:p>
            <a:r>
              <a:rPr lang="en-CA" dirty="0">
                <a:hlinkClick r:id="rId5"/>
              </a:rPr>
              <a:t>Calming Down</a:t>
            </a:r>
            <a:endParaRPr lang="en-CA" dirty="0"/>
          </a:p>
          <a:p>
            <a:r>
              <a:rPr lang="en-CA" dirty="0">
                <a:hlinkClick r:id="rId6"/>
              </a:rPr>
              <a:t>Mrs. McIntyre DPA</a:t>
            </a:r>
            <a:endParaRPr lang="en-CA" dirty="0"/>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customXml/itemProps3.xml><?xml version="1.0" encoding="utf-8"?>
<ds:datastoreItem xmlns:ds="http://schemas.openxmlformats.org/officeDocument/2006/customXml" ds:itemID="{6E5ADA08-FB89-44D1-82F9-116D5908B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8324</TotalTime>
  <Words>433</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The Hand</vt:lpstr>
      <vt:lpstr>The Serif Hand Black</vt:lpstr>
      <vt:lpstr>SketchyVTI</vt:lpstr>
      <vt:lpstr>Biesbroek’s Class 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Krystal Biesbroek</cp:lastModifiedBy>
  <cp:revision>26</cp:revision>
  <dcterms:created xsi:type="dcterms:W3CDTF">2020-03-31T19:26:18Z</dcterms:created>
  <dcterms:modified xsi:type="dcterms:W3CDTF">2020-05-22T15:01:21Z</dcterms:modified>
</cp:coreProperties>
</file>