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C7927-7C72-473C-B103-AFC573CDA181}" v="1" dt="2020-04-20T16:13:37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rystal.biesbroek@lethsd.ab.ca" TargetMode="External"/><Relationship Id="rId2" Type="http://schemas.openxmlformats.org/officeDocument/2006/relationships/hyperlink" Target="https://www.kidsa-z.com/main/Log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Y7H75Y6jIf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TzkxGy6Dfg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jr.brainpop.com/readingandwriting/storyelements/plo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yB77lAoL5Yk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s://jr.brainpop.com/math/geometry/polygon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plashlearn.com/geometry-game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apps.mathlearningcenter.org/geoboar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April 22,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FF9900"/>
                </a:solidFill>
              </a:rPr>
              <a:t>Happy Earth Day! Think about some things you are grateful for about the Earth. Today we will be looking at the ‘</a:t>
            </a:r>
            <a:r>
              <a:rPr lang="en-CA" dirty="0" err="1">
                <a:solidFill>
                  <a:srgbClr val="FF9900"/>
                </a:solidFill>
              </a:rPr>
              <a:t>ir</a:t>
            </a:r>
            <a:r>
              <a:rPr lang="en-CA" dirty="0">
                <a:solidFill>
                  <a:srgbClr val="FF9900"/>
                </a:solidFill>
              </a:rPr>
              <a:t>’ controlled vowel, we will continue with Tops and Bottoms to learn about plot conflict or problems and solutions in stories, and we will be looking closer at 2D shapes.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954EF-A5DE-4D55-AAF9-D8CD0B5A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88" y="2059733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2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ir</a:t>
            </a:r>
            <a:r>
              <a:rPr lang="en-CA" dirty="0"/>
              <a:t>’ words in your book. Remember you can break down words using Chunky Monkey.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3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FE88831-5B7F-4C26-8526-5686EC8E0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561" y="877824"/>
            <a:ext cx="932473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 on plot.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Click and watch Mr. Braico reading Tops and Bottoms. Think about the plot. What happens during the story? What is the problem? How does it get solved?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Write your answers in </a:t>
            </a:r>
            <a:r>
              <a:rPr lang="en-CA" dirty="0" err="1"/>
              <a:t>BrainPop</a:t>
            </a:r>
            <a:r>
              <a:rPr lang="en-CA" dirty="0"/>
              <a:t> Jr.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identify what happens in stories.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A3FB9F5-1A21-41DF-8B03-5914F036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34" y="946272"/>
            <a:ext cx="2177208" cy="1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9E0E42B-BBC1-4CAB-AAA2-5020F32D6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790" y="946272"/>
            <a:ext cx="1394807" cy="1292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49BDB-C453-436A-BACD-5BE3C3A44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461" y="5137744"/>
            <a:ext cx="1718820" cy="6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writing conflict or problems and solutions.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 when planning your story, think of a conflict or problem that your characters need to solve. For example, does your character lose something? How do they get it back?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Write in the “My Story” document and add a conflict or problem that happen to your characters. How do they solve this problem?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create narrative stories where the main characters perform actions.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F91DD1C-B2D2-43F6-9D73-4E5282F91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72" y="935718"/>
            <a:ext cx="2210267" cy="1486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19FDB-933D-4D32-98CA-785C2DB0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431" y="5169440"/>
            <a:ext cx="1177416" cy="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different types of 2D Shapes.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Identify the Two-Dimensional Shapes in Grade 2.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Password: 1234</a:t>
            </a:r>
            <a:endParaRPr lang="en-US" dirty="0"/>
          </a:p>
          <a:p>
            <a:r>
              <a:rPr lang="en-US" dirty="0"/>
              <a:t>Use the geoboard to make different 2D shapes.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identify and sort 2D shapes based on attributes.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E84687C-6ED9-42E5-BA3F-6042F710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678" y="1837413"/>
            <a:ext cx="1473605" cy="1191887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90E42F6-40E7-4D30-B846-07FB02A6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32" y="5109240"/>
            <a:ext cx="874123" cy="870936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3CB3A2B5-3BD4-4BCA-8C8B-EFEC1F131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456" y="4227681"/>
            <a:ext cx="1099677" cy="8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436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25</cp:revision>
  <dcterms:created xsi:type="dcterms:W3CDTF">2020-03-31T19:26:18Z</dcterms:created>
  <dcterms:modified xsi:type="dcterms:W3CDTF">2020-05-22T14:58:23Z</dcterms:modified>
</cp:coreProperties>
</file>