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64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3" d="100"/>
          <a:sy n="73" d="100"/>
        </p:scale>
        <p:origin x="4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3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0" y="1825625"/>
            <a:ext cx="528969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149245-B1F8-4298-B604-0E9FEF0C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184150"/>
            <a:ext cx="10515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3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1B8C6E6-CF32-4CEF-92C4-66D542C33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82AE4E-739F-44A2-9459-52CA3D92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21907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C30FF-263D-5D47-8F06-204E0953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14DB-8A21-CA44-A68F-63A9AF6E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0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59" y="3060162"/>
            <a:ext cx="5791200" cy="1325563"/>
          </a:xfrm>
        </p:spPr>
        <p:txBody>
          <a:bodyPr/>
          <a:lstStyle/>
          <a:p>
            <a:r>
              <a:rPr lang="en-US" dirty="0"/>
              <a:t>Art Choice Board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5725-51B0-6342-8566-4460CFF19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59" y="4492088"/>
            <a:ext cx="5154341" cy="925512"/>
          </a:xfrm>
        </p:spPr>
        <p:txBody>
          <a:bodyPr/>
          <a:lstStyle/>
          <a:p>
            <a:pPr marL="0" indent="0"/>
            <a:endParaRPr lang="en-US" dirty="0"/>
          </a:p>
        </p:txBody>
      </p:sp>
      <p:pic>
        <p:nvPicPr>
          <p:cNvPr id="17" name="Picture Placeholder 16" descr="A wall of red and pink roses">
            <a:extLst>
              <a:ext uri="{FF2B5EF4-FFF2-40B4-BE49-F238E27FC236}">
                <a16:creationId xmlns:a16="http://schemas.microsoft.com/office/drawing/2014/main" id="{8FCE30FD-30C6-F840-9647-E5BC27F89F1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7828" y="3972"/>
            <a:ext cx="4034172" cy="2276856"/>
          </a:xfrm>
        </p:spPr>
      </p:pic>
      <p:pic>
        <p:nvPicPr>
          <p:cNvPr id="22" name="Picture Placeholder 21" descr="A spider web against a green background">
            <a:extLst>
              <a:ext uri="{FF2B5EF4-FFF2-40B4-BE49-F238E27FC236}">
                <a16:creationId xmlns:a16="http://schemas.microsoft.com/office/drawing/2014/main" id="{7521C5BA-A5BC-8147-BBBA-D823E6C0DD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900" y="2280828"/>
            <a:ext cx="4034172" cy="2296345"/>
          </a:xfrm>
        </p:spPr>
      </p:pic>
      <p:pic>
        <p:nvPicPr>
          <p:cNvPr id="27" name="Picture Placeholder 26" descr="A wall of colorful balloons">
            <a:extLst>
              <a:ext uri="{FF2B5EF4-FFF2-40B4-BE49-F238E27FC236}">
                <a16:creationId xmlns:a16="http://schemas.microsoft.com/office/drawing/2014/main" id="{4F029C11-49EC-524E-9A9B-221066706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972" y="4577172"/>
            <a:ext cx="4034172" cy="2280827"/>
          </a:xfrm>
        </p:spPr>
      </p:pic>
      <p:pic>
        <p:nvPicPr>
          <p:cNvPr id="32" name="Picture Placeholder 31" descr="A wall of retro speakers">
            <a:extLst>
              <a:ext uri="{FF2B5EF4-FFF2-40B4-BE49-F238E27FC236}">
                <a16:creationId xmlns:a16="http://schemas.microsoft.com/office/drawing/2014/main" id="{37B0C89D-CE20-C94A-883C-EF3BEFF782D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603" y="268"/>
            <a:ext cx="4086297" cy="2276856"/>
          </a:xfrm>
        </p:spPr>
      </p:pic>
      <p:pic>
        <p:nvPicPr>
          <p:cNvPr id="36" name="Picture Placeholder 35" descr="Rows of pink sprinkle donuts on a blue background">
            <a:extLst>
              <a:ext uri="{FF2B5EF4-FFF2-40B4-BE49-F238E27FC236}">
                <a16:creationId xmlns:a16="http://schemas.microsoft.com/office/drawing/2014/main" id="{7A074052-79A9-F64B-AF6C-C1DA130CDBF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6"/>
            <a:ext cx="4111582" cy="2276856"/>
          </a:xfrm>
        </p:spPr>
      </p:pic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03EE-77EE-4EA9-9171-552002A3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Segoe UI" panose="020B0502040204020203" pitchFamily="34" charset="0"/>
              </a:rPr>
              <a:t>Wallpaper for fun 5</a:t>
            </a:r>
            <a:endParaRPr lang="en-US" dirty="0"/>
          </a:p>
        </p:txBody>
      </p:sp>
      <p:pic>
        <p:nvPicPr>
          <p:cNvPr id="6" name="Picture Placeholder 5" descr="A wall of colorful balloons">
            <a:extLst>
              <a:ext uri="{FF2B5EF4-FFF2-40B4-BE49-F238E27FC236}">
                <a16:creationId xmlns:a16="http://schemas.microsoft.com/office/drawing/2014/main" id="{33D6FC7E-F500-4BC4-9028-FEFFF8CFB0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25"/>
          <a:stretch/>
        </p:blipFill>
        <p:spPr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173F2B-504A-49E3-A95B-146F7AD2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3425"/>
            <a:ext cx="3810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6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EA079-1439-46AB-AEFF-02EF325A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Art Choice Board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53" name="Straight Connector 13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rt / Summer Lessons">
            <a:extLst>
              <a:ext uri="{FF2B5EF4-FFF2-40B4-BE49-F238E27FC236}">
                <a16:creationId xmlns:a16="http://schemas.microsoft.com/office/drawing/2014/main" id="{AA746A7E-9D70-44C8-8323-0B21D1088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6920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Rows of pink sprinkle donuts on a blue background">
            <a:extLst>
              <a:ext uri="{FF2B5EF4-FFF2-40B4-BE49-F238E27FC236}">
                <a16:creationId xmlns:a16="http://schemas.microsoft.com/office/drawing/2014/main" id="{9C9E33D0-5855-43B5-B05B-3047108C12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49" r="2" b="1295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ams Background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s Background_Wallpaper for Fun_Win32_JS_v1" id="{AC53B12F-50B1-417B-9B56-90A2E7CD1B43}" vid="{932AEF80-F482-4435-9AE0-EDF65FAE2F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3" ma:contentTypeDescription="Create a new document." ma:contentTypeScope="" ma:versionID="1319e7cf786701c9befc24d6cd868f81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f81c12da19bb9943cb0c55535e36fbaa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283C86F1-DC4C-4471-8E1E-D269264B7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B4C4A-64BC-45C2-BEE7-DE933D30B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FFBF7E-D138-40CD-B652-76FD05FF79E3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2dfdbd87-feb3-4b3a-b11d-aaad4bfbe884"/>
    <ds:schemaRef ds:uri="http://schemas.microsoft.com/office/2006/metadata/properties"/>
    <ds:schemaRef ds:uri="http://schemas.openxmlformats.org/package/2006/metadata/core-properties"/>
    <ds:schemaRef ds:uri="c17d24db-1525-423a-a246-76d2fc38ff6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Segoe UI</vt:lpstr>
      <vt:lpstr>Office Theme</vt:lpstr>
      <vt:lpstr>Art Choice Board </vt:lpstr>
      <vt:lpstr>Wallpaper for fun 5</vt:lpstr>
      <vt:lpstr>Art Choice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Choice Board</dc:title>
  <dc:creator/>
  <cp:lastModifiedBy/>
  <cp:revision>2</cp:revision>
  <dcterms:created xsi:type="dcterms:W3CDTF">2020-12-16T16:47:53Z</dcterms:created>
  <dcterms:modified xsi:type="dcterms:W3CDTF">2020-12-16T19:11:22Z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